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9" r:id="rId3"/>
    <p:sldId id="273" r:id="rId4"/>
    <p:sldId id="257" r:id="rId5"/>
    <p:sldId id="260" r:id="rId6"/>
    <p:sldId id="261" r:id="rId7"/>
    <p:sldId id="258" r:id="rId8"/>
    <p:sldId id="269" r:id="rId9"/>
    <p:sldId id="270" r:id="rId10"/>
    <p:sldId id="263" r:id="rId11"/>
    <p:sldId id="264" r:id="rId12"/>
    <p:sldId id="265" r:id="rId13"/>
    <p:sldId id="272" r:id="rId14"/>
    <p:sldId id="267" r:id="rId15"/>
    <p:sldId id="274" r:id="rId16"/>
    <p:sldId id="268" r:id="rId17"/>
    <p:sldId id="275" r:id="rId18"/>
    <p:sldId id="271" r:id="rId19"/>
    <p:sldId id="26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176" autoAdjust="0"/>
    <p:restoredTop sz="94660"/>
  </p:normalViewPr>
  <p:slideViewPr>
    <p:cSldViewPr snapToGrid="0">
      <p:cViewPr varScale="1">
        <p:scale>
          <a:sx n="54" d="100"/>
          <a:sy n="54" d="100"/>
        </p:scale>
        <p:origin x="75" y="6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o Schlossnagle" userId="c6a421dc8983e67b" providerId="LiveId" clId="{8F097919-DE63-4D9B-9AA1-7016F967042F}"/>
    <pc:docChg chg="undo custSel addSld delSld modSld sldOrd">
      <pc:chgData name="Theo Schlossnagle" userId="c6a421dc8983e67b" providerId="LiveId" clId="{8F097919-DE63-4D9B-9AA1-7016F967042F}" dt="2018-02-01T18:08:42.062" v="2085" actId="20577"/>
      <pc:docMkLst>
        <pc:docMk/>
      </pc:docMkLst>
      <pc:sldChg chg="addSp modSp mod setBg">
        <pc:chgData name="Theo Schlossnagle" userId="c6a421dc8983e67b" providerId="LiveId" clId="{8F097919-DE63-4D9B-9AA1-7016F967042F}" dt="2018-01-28T21:19:29.642" v="1317" actId="26606"/>
        <pc:sldMkLst>
          <pc:docMk/>
          <pc:sldMk cId="4126855431" sldId="256"/>
        </pc:sldMkLst>
        <pc:spChg chg="mod">
          <ac:chgData name="Theo Schlossnagle" userId="c6a421dc8983e67b" providerId="LiveId" clId="{8F097919-DE63-4D9B-9AA1-7016F967042F}" dt="2018-01-28T21:19:29.642" v="1317" actId="26606"/>
          <ac:spMkLst>
            <pc:docMk/>
            <pc:sldMk cId="4126855431" sldId="256"/>
            <ac:spMk id="2" creationId="{11569DD9-1D1F-41CB-8A0E-F74E241FB95B}"/>
          </ac:spMkLst>
        </pc:spChg>
        <pc:spChg chg="mod">
          <ac:chgData name="Theo Schlossnagle" userId="c6a421dc8983e67b" providerId="LiveId" clId="{8F097919-DE63-4D9B-9AA1-7016F967042F}" dt="2018-01-28T21:19:29.642" v="1317" actId="26606"/>
          <ac:spMkLst>
            <pc:docMk/>
            <pc:sldMk cId="4126855431" sldId="256"/>
            <ac:spMk id="3" creationId="{C002BD4C-4671-4A53-AF4F-0AC9D85F76F1}"/>
          </ac:spMkLst>
        </pc:spChg>
        <pc:spChg chg="add">
          <ac:chgData name="Theo Schlossnagle" userId="c6a421dc8983e67b" providerId="LiveId" clId="{8F097919-DE63-4D9B-9AA1-7016F967042F}" dt="2018-01-28T21:19:29.642" v="1317" actId="26606"/>
          <ac:spMkLst>
            <pc:docMk/>
            <pc:sldMk cId="4126855431" sldId="256"/>
            <ac:spMk id="8" creationId="{59EC6FFF-3949-4638-A265-B1515909B9FA}"/>
          </ac:spMkLst>
        </pc:spChg>
        <pc:spChg chg="add">
          <ac:chgData name="Theo Schlossnagle" userId="c6a421dc8983e67b" providerId="LiveId" clId="{8F097919-DE63-4D9B-9AA1-7016F967042F}" dt="2018-01-28T21:19:29.642" v="1317" actId="26606"/>
          <ac:spMkLst>
            <pc:docMk/>
            <pc:sldMk cId="4126855431" sldId="256"/>
            <ac:spMk id="10" creationId="{8C05BC5F-3118-49D0-B18C-5D9CC922C23D}"/>
          </ac:spMkLst>
        </pc:spChg>
        <pc:spChg chg="add">
          <ac:chgData name="Theo Schlossnagle" userId="c6a421dc8983e67b" providerId="LiveId" clId="{8F097919-DE63-4D9B-9AA1-7016F967042F}" dt="2018-01-28T21:19:29.642" v="1317" actId="26606"/>
          <ac:spMkLst>
            <pc:docMk/>
            <pc:sldMk cId="4126855431" sldId="256"/>
            <ac:spMk id="12" creationId="{9A4B1E59-3C8A-453C-B841-6AB3B0CF7069}"/>
          </ac:spMkLst>
        </pc:spChg>
      </pc:sldChg>
      <pc:sldChg chg="addSp delSp modSp add">
        <pc:chgData name="Theo Schlossnagle" userId="c6a421dc8983e67b" providerId="LiveId" clId="{8F097919-DE63-4D9B-9AA1-7016F967042F}" dt="2018-01-24T14:12:52.558" v="544" actId="20577"/>
        <pc:sldMkLst>
          <pc:docMk/>
          <pc:sldMk cId="3286304485" sldId="257"/>
        </pc:sldMkLst>
        <pc:spChg chg="mod">
          <ac:chgData name="Theo Schlossnagle" userId="c6a421dc8983e67b" providerId="LiveId" clId="{8F097919-DE63-4D9B-9AA1-7016F967042F}" dt="2018-01-24T14:03:21.306" v="241" actId="20577"/>
          <ac:spMkLst>
            <pc:docMk/>
            <pc:sldMk cId="3286304485" sldId="257"/>
            <ac:spMk id="2" creationId="{AFA2F04A-ACC1-4D5E-B1D7-D90658A0D128}"/>
          </ac:spMkLst>
        </pc:spChg>
        <pc:spChg chg="mod">
          <ac:chgData name="Theo Schlossnagle" userId="c6a421dc8983e67b" providerId="LiveId" clId="{8F097919-DE63-4D9B-9AA1-7016F967042F}" dt="2018-01-24T14:12:52.558" v="544" actId="20577"/>
          <ac:spMkLst>
            <pc:docMk/>
            <pc:sldMk cId="3286304485" sldId="257"/>
            <ac:spMk id="3" creationId="{6AB2343F-6D48-48CC-A5B0-65D527A6C5F8}"/>
          </ac:spMkLst>
        </pc:spChg>
        <pc:graphicFrameChg chg="add del">
          <ac:chgData name="Theo Schlossnagle" userId="c6a421dc8983e67b" providerId="LiveId" clId="{8F097919-DE63-4D9B-9AA1-7016F967042F}" dt="2018-01-24T14:02:47.411" v="230" actId="20577"/>
          <ac:graphicFrameMkLst>
            <pc:docMk/>
            <pc:sldMk cId="3286304485" sldId="257"/>
            <ac:graphicFrameMk id="4" creationId="{5FFB3440-F00B-4EF4-BB81-814B598A0044}"/>
          </ac:graphicFrameMkLst>
        </pc:graphicFrameChg>
        <pc:graphicFrameChg chg="add del">
          <ac:chgData name="Theo Schlossnagle" userId="c6a421dc8983e67b" providerId="LiveId" clId="{8F097919-DE63-4D9B-9AA1-7016F967042F}" dt="2018-01-24T14:02:49.693" v="232" actId="20577"/>
          <ac:graphicFrameMkLst>
            <pc:docMk/>
            <pc:sldMk cId="3286304485" sldId="257"/>
            <ac:graphicFrameMk id="5" creationId="{420C46F6-28AD-4B59-814C-FE63A5483C9D}"/>
          </ac:graphicFrameMkLst>
        </pc:graphicFrameChg>
        <pc:graphicFrameChg chg="add del">
          <ac:chgData name="Theo Schlossnagle" userId="c6a421dc8983e67b" providerId="LiveId" clId="{8F097919-DE63-4D9B-9AA1-7016F967042F}" dt="2018-01-24T14:03:01.015" v="235" actId="20577"/>
          <ac:graphicFrameMkLst>
            <pc:docMk/>
            <pc:sldMk cId="3286304485" sldId="257"/>
            <ac:graphicFrameMk id="6" creationId="{9460494B-01E0-4190-8E0B-4CE71F8DA9AD}"/>
          </ac:graphicFrameMkLst>
        </pc:graphicFrameChg>
      </pc:sldChg>
      <pc:sldChg chg="addSp delSp modSp add mod ord setBg">
        <pc:chgData name="Theo Schlossnagle" userId="c6a421dc8983e67b" providerId="LiveId" clId="{8F097919-DE63-4D9B-9AA1-7016F967042F}" dt="2018-01-28T20:20:51.874" v="1311" actId="20577"/>
        <pc:sldMkLst>
          <pc:docMk/>
          <pc:sldMk cId="2936576437" sldId="258"/>
        </pc:sldMkLst>
        <pc:spChg chg="mod">
          <ac:chgData name="Theo Schlossnagle" userId="c6a421dc8983e67b" providerId="LiveId" clId="{8F097919-DE63-4D9B-9AA1-7016F967042F}" dt="2018-01-28T20:07:22.042" v="1294" actId="26606"/>
          <ac:spMkLst>
            <pc:docMk/>
            <pc:sldMk cId="2936576437" sldId="258"/>
            <ac:spMk id="2" creationId="{30D5B66A-2D8F-4D0A-B84A-9749830340DA}"/>
          </ac:spMkLst>
        </pc:spChg>
        <pc:spChg chg="mod">
          <ac:chgData name="Theo Schlossnagle" userId="c6a421dc8983e67b" providerId="LiveId" clId="{8F097919-DE63-4D9B-9AA1-7016F967042F}" dt="2018-01-28T20:20:51.874" v="1311" actId="20577"/>
          <ac:spMkLst>
            <pc:docMk/>
            <pc:sldMk cId="2936576437" sldId="258"/>
            <ac:spMk id="3" creationId="{D9F4401A-189D-4F57-8095-68ACFFA84527}"/>
          </ac:spMkLst>
        </pc:spChg>
        <pc:spChg chg="add">
          <ac:chgData name="Theo Schlossnagle" userId="c6a421dc8983e67b" providerId="LiveId" clId="{8F097919-DE63-4D9B-9AA1-7016F967042F}" dt="2018-01-28T20:07:22.042" v="1294" actId="26606"/>
          <ac:spMkLst>
            <pc:docMk/>
            <pc:sldMk cId="2936576437" sldId="258"/>
            <ac:spMk id="73" creationId="{A26E2FAE-FA60-497B-B2CB-7702C6FF3A3F}"/>
          </ac:spMkLst>
        </pc:spChg>
        <pc:picChg chg="add del">
          <ac:chgData name="Theo Schlossnagle" userId="c6a421dc8983e67b" providerId="LiveId" clId="{8F097919-DE63-4D9B-9AA1-7016F967042F}" dt="2018-01-28T20:03:58.102" v="1291" actId="20577"/>
          <ac:picMkLst>
            <pc:docMk/>
            <pc:sldMk cId="2936576437" sldId="258"/>
            <ac:picMk id="1026" creationId="{DBA15AC6-4341-439A-9C2C-C8664656912A}"/>
          </ac:picMkLst>
        </pc:picChg>
        <pc:picChg chg="add mod ord">
          <ac:chgData name="Theo Schlossnagle" userId="c6a421dc8983e67b" providerId="LiveId" clId="{8F097919-DE63-4D9B-9AA1-7016F967042F}" dt="2018-01-28T20:07:22.042" v="1294" actId="26606"/>
          <ac:picMkLst>
            <pc:docMk/>
            <pc:sldMk cId="2936576437" sldId="258"/>
            <ac:picMk id="1028" creationId="{398FA4EB-DC57-4CCA-8590-FE8858CE1DD7}"/>
          </ac:picMkLst>
        </pc:picChg>
      </pc:sldChg>
      <pc:sldChg chg="addSp modSp add">
        <pc:chgData name="Theo Schlossnagle" userId="c6a421dc8983e67b" providerId="LiveId" clId="{8F097919-DE63-4D9B-9AA1-7016F967042F}" dt="2018-02-01T14:49:54.166" v="2048" actId="1038"/>
        <pc:sldMkLst>
          <pc:docMk/>
          <pc:sldMk cId="2056460892" sldId="259"/>
        </pc:sldMkLst>
        <pc:spChg chg="mod">
          <ac:chgData name="Theo Schlossnagle" userId="c6a421dc8983e67b" providerId="LiveId" clId="{8F097919-DE63-4D9B-9AA1-7016F967042F}" dt="2018-02-01T14:46:30.252" v="1993" actId="20577"/>
          <ac:spMkLst>
            <pc:docMk/>
            <pc:sldMk cId="2056460892" sldId="259"/>
            <ac:spMk id="2" creationId="{35EFA15C-1E23-4DCB-A8CD-4857812F0773}"/>
          </ac:spMkLst>
        </pc:spChg>
        <pc:spChg chg="mod">
          <ac:chgData name="Theo Schlossnagle" userId="c6a421dc8983e67b" providerId="LiveId" clId="{8F097919-DE63-4D9B-9AA1-7016F967042F}" dt="2018-02-01T14:47:35.507" v="2039" actId="20577"/>
          <ac:spMkLst>
            <pc:docMk/>
            <pc:sldMk cId="2056460892" sldId="259"/>
            <ac:spMk id="3" creationId="{4B4E2C97-8126-4F00-BA31-3E6524E60359}"/>
          </ac:spMkLst>
        </pc:spChg>
        <pc:grpChg chg="add mod">
          <ac:chgData name="Theo Schlossnagle" userId="c6a421dc8983e67b" providerId="LiveId" clId="{8F097919-DE63-4D9B-9AA1-7016F967042F}" dt="2018-02-01T14:49:54.166" v="2048" actId="1038"/>
          <ac:grpSpMkLst>
            <pc:docMk/>
            <pc:sldMk cId="2056460892" sldId="259"/>
            <ac:grpSpMk id="12" creationId="{6FD1013D-7AAF-4764-B4C6-5DF4CF94AE4E}"/>
          </ac:grpSpMkLst>
        </pc:grpChg>
        <pc:picChg chg="add mod">
          <ac:chgData name="Theo Schlossnagle" userId="c6a421dc8983e67b" providerId="LiveId" clId="{8F097919-DE63-4D9B-9AA1-7016F967042F}" dt="2018-02-01T14:49:17.313" v="2041" actId="164"/>
          <ac:picMkLst>
            <pc:docMk/>
            <pc:sldMk cId="2056460892" sldId="259"/>
            <ac:picMk id="4" creationId="{77D3AB14-9A7E-4210-86D6-D04DBC5C414A}"/>
          </ac:picMkLst>
        </pc:picChg>
        <pc:picChg chg="add mod">
          <ac:chgData name="Theo Schlossnagle" userId="c6a421dc8983e67b" providerId="LiveId" clId="{8F097919-DE63-4D9B-9AA1-7016F967042F}" dt="2018-02-01T14:49:17.313" v="2041" actId="164"/>
          <ac:picMkLst>
            <pc:docMk/>
            <pc:sldMk cId="2056460892" sldId="259"/>
            <ac:picMk id="5" creationId="{78266134-DCDF-42BC-B535-9D562B05C485}"/>
          </ac:picMkLst>
        </pc:picChg>
        <pc:picChg chg="add mod">
          <ac:chgData name="Theo Schlossnagle" userId="c6a421dc8983e67b" providerId="LiveId" clId="{8F097919-DE63-4D9B-9AA1-7016F967042F}" dt="2018-02-01T14:49:17.313" v="2041" actId="164"/>
          <ac:picMkLst>
            <pc:docMk/>
            <pc:sldMk cId="2056460892" sldId="259"/>
            <ac:picMk id="6" creationId="{BB931F54-0281-46E4-A7D6-9EBC4382F008}"/>
          </ac:picMkLst>
        </pc:picChg>
        <pc:picChg chg="add mod">
          <ac:chgData name="Theo Schlossnagle" userId="c6a421dc8983e67b" providerId="LiveId" clId="{8F097919-DE63-4D9B-9AA1-7016F967042F}" dt="2018-02-01T14:49:17.313" v="2041" actId="164"/>
          <ac:picMkLst>
            <pc:docMk/>
            <pc:sldMk cId="2056460892" sldId="259"/>
            <ac:picMk id="7" creationId="{4874CE21-D32F-4746-8B5F-6BEEBCB182E9}"/>
          </ac:picMkLst>
        </pc:picChg>
        <pc:picChg chg="add mod">
          <ac:chgData name="Theo Schlossnagle" userId="c6a421dc8983e67b" providerId="LiveId" clId="{8F097919-DE63-4D9B-9AA1-7016F967042F}" dt="2018-02-01T14:49:17.313" v="2041" actId="164"/>
          <ac:picMkLst>
            <pc:docMk/>
            <pc:sldMk cId="2056460892" sldId="259"/>
            <ac:picMk id="8" creationId="{8B8C9417-64CA-4EEF-B30B-AF5FA675F305}"/>
          </ac:picMkLst>
        </pc:picChg>
        <pc:picChg chg="add mod">
          <ac:chgData name="Theo Schlossnagle" userId="c6a421dc8983e67b" providerId="LiveId" clId="{8F097919-DE63-4D9B-9AA1-7016F967042F}" dt="2018-02-01T14:49:17.313" v="2041" actId="164"/>
          <ac:picMkLst>
            <pc:docMk/>
            <pc:sldMk cId="2056460892" sldId="259"/>
            <ac:picMk id="9" creationId="{9F133E32-EA65-4969-8652-3B0749CA4269}"/>
          </ac:picMkLst>
        </pc:picChg>
        <pc:picChg chg="add mod">
          <ac:chgData name="Theo Schlossnagle" userId="c6a421dc8983e67b" providerId="LiveId" clId="{8F097919-DE63-4D9B-9AA1-7016F967042F}" dt="2018-02-01T14:49:17.313" v="2041" actId="164"/>
          <ac:picMkLst>
            <pc:docMk/>
            <pc:sldMk cId="2056460892" sldId="259"/>
            <ac:picMk id="10" creationId="{76D894AA-8256-4B82-A41F-462B603D1937}"/>
          </ac:picMkLst>
        </pc:picChg>
        <pc:picChg chg="add mod">
          <ac:chgData name="Theo Schlossnagle" userId="c6a421dc8983e67b" providerId="LiveId" clId="{8F097919-DE63-4D9B-9AA1-7016F967042F}" dt="2018-02-01T14:49:17.313" v="2041" actId="164"/>
          <ac:picMkLst>
            <pc:docMk/>
            <pc:sldMk cId="2056460892" sldId="259"/>
            <ac:picMk id="11" creationId="{90E74169-5E6A-4190-B762-0CB477768C20}"/>
          </ac:picMkLst>
        </pc:picChg>
      </pc:sldChg>
      <pc:sldChg chg="modSp add">
        <pc:chgData name="Theo Schlossnagle" userId="c6a421dc8983e67b" providerId="LiveId" clId="{8F097919-DE63-4D9B-9AA1-7016F967042F}" dt="2018-01-24T14:25:29.087" v="673" actId="20577"/>
        <pc:sldMkLst>
          <pc:docMk/>
          <pc:sldMk cId="2289196674" sldId="260"/>
        </pc:sldMkLst>
        <pc:spChg chg="mod">
          <ac:chgData name="Theo Schlossnagle" userId="c6a421dc8983e67b" providerId="LiveId" clId="{8F097919-DE63-4D9B-9AA1-7016F967042F}" dt="2018-01-24T14:24:46.512" v="557" actId="20577"/>
          <ac:spMkLst>
            <pc:docMk/>
            <pc:sldMk cId="2289196674" sldId="260"/>
            <ac:spMk id="2" creationId="{33A2B7CB-C3DD-4F98-8BD1-6625B27EDF07}"/>
          </ac:spMkLst>
        </pc:spChg>
        <pc:spChg chg="mod">
          <ac:chgData name="Theo Schlossnagle" userId="c6a421dc8983e67b" providerId="LiveId" clId="{8F097919-DE63-4D9B-9AA1-7016F967042F}" dt="2018-01-24T14:25:29.087" v="673" actId="20577"/>
          <ac:spMkLst>
            <pc:docMk/>
            <pc:sldMk cId="2289196674" sldId="260"/>
            <ac:spMk id="3" creationId="{59E4E99E-9DC0-4D31-A93D-7F53C53786D7}"/>
          </ac:spMkLst>
        </pc:spChg>
      </pc:sldChg>
      <pc:sldChg chg="modSp add">
        <pc:chgData name="Theo Schlossnagle" userId="c6a421dc8983e67b" providerId="LiveId" clId="{8F097919-DE63-4D9B-9AA1-7016F967042F}" dt="2018-01-24T15:27:51.921" v="902" actId="20577"/>
        <pc:sldMkLst>
          <pc:docMk/>
          <pc:sldMk cId="603805002" sldId="261"/>
        </pc:sldMkLst>
        <pc:spChg chg="mod">
          <ac:chgData name="Theo Schlossnagle" userId="c6a421dc8983e67b" providerId="LiveId" clId="{8F097919-DE63-4D9B-9AA1-7016F967042F}" dt="2018-01-24T15:26:42.787" v="693" actId="20577"/>
          <ac:spMkLst>
            <pc:docMk/>
            <pc:sldMk cId="603805002" sldId="261"/>
            <ac:spMk id="2" creationId="{13634E6C-F69B-47AB-AF1B-2CAC2C20A862}"/>
          </ac:spMkLst>
        </pc:spChg>
        <pc:spChg chg="mod">
          <ac:chgData name="Theo Schlossnagle" userId="c6a421dc8983e67b" providerId="LiveId" clId="{8F097919-DE63-4D9B-9AA1-7016F967042F}" dt="2018-01-24T15:27:51.921" v="902" actId="20577"/>
          <ac:spMkLst>
            <pc:docMk/>
            <pc:sldMk cId="603805002" sldId="261"/>
            <ac:spMk id="3" creationId="{39336E1D-D7C6-48DA-AEAE-41354ED90C85}"/>
          </ac:spMkLst>
        </pc:spChg>
      </pc:sldChg>
      <pc:sldChg chg="modSp add">
        <pc:chgData name="Theo Schlossnagle" userId="c6a421dc8983e67b" providerId="LiveId" clId="{8F097919-DE63-4D9B-9AA1-7016F967042F}" dt="2018-01-29T19:57:23.736" v="1975" actId="20577"/>
        <pc:sldMkLst>
          <pc:docMk/>
          <pc:sldMk cId="2504558570" sldId="262"/>
        </pc:sldMkLst>
        <pc:spChg chg="mod">
          <ac:chgData name="Theo Schlossnagle" userId="c6a421dc8983e67b" providerId="LiveId" clId="{8F097919-DE63-4D9B-9AA1-7016F967042F}" dt="2018-01-24T16:51:01.788" v="908" actId="20577"/>
          <ac:spMkLst>
            <pc:docMk/>
            <pc:sldMk cId="2504558570" sldId="262"/>
            <ac:spMk id="2" creationId="{9380969C-4FF1-410D-94D8-F1C10158F9DF}"/>
          </ac:spMkLst>
        </pc:spChg>
        <pc:spChg chg="mod">
          <ac:chgData name="Theo Schlossnagle" userId="c6a421dc8983e67b" providerId="LiveId" clId="{8F097919-DE63-4D9B-9AA1-7016F967042F}" dt="2018-01-29T19:57:23.736" v="1975" actId="20577"/>
          <ac:spMkLst>
            <pc:docMk/>
            <pc:sldMk cId="2504558570" sldId="262"/>
            <ac:spMk id="4" creationId="{F204A84A-62CF-4832-9C05-340FAF7054BD}"/>
          </ac:spMkLst>
        </pc:spChg>
        <pc:spChg chg="mod">
          <ac:chgData name="Theo Schlossnagle" userId="c6a421dc8983e67b" providerId="LiveId" clId="{8F097919-DE63-4D9B-9AA1-7016F967042F}" dt="2018-01-28T19:12:57.480" v="1267" actId="20577"/>
          <ac:spMkLst>
            <pc:docMk/>
            <pc:sldMk cId="2504558570" sldId="262"/>
            <ac:spMk id="6" creationId="{CAF09555-0C46-4668-AE73-BDED43F04C5D}"/>
          </ac:spMkLst>
        </pc:spChg>
        <pc:spChg chg="mod">
          <ac:chgData name="Theo Schlossnagle" userId="c6a421dc8983e67b" providerId="LiveId" clId="{8F097919-DE63-4D9B-9AA1-7016F967042F}" dt="2018-01-29T14:59:07.651" v="1653" actId="20577"/>
          <ac:spMkLst>
            <pc:docMk/>
            <pc:sldMk cId="2504558570" sldId="262"/>
            <ac:spMk id="8" creationId="{7E959BAE-45FD-46BE-9F38-3F8E1545ABC1}"/>
          </ac:spMkLst>
        </pc:spChg>
      </pc:sldChg>
      <pc:sldChg chg="addSp delSp modSp add mod setBg">
        <pc:chgData name="Theo Schlossnagle" userId="c6a421dc8983e67b" providerId="LiveId" clId="{8F097919-DE63-4D9B-9AA1-7016F967042F}" dt="2018-01-29T18:25:38.389" v="1679" actId="26606"/>
        <pc:sldMkLst>
          <pc:docMk/>
          <pc:sldMk cId="4073808482" sldId="263"/>
        </pc:sldMkLst>
        <pc:spChg chg="mod">
          <ac:chgData name="Theo Schlossnagle" userId="c6a421dc8983e67b" providerId="LiveId" clId="{8F097919-DE63-4D9B-9AA1-7016F967042F}" dt="2018-01-29T18:25:38.389" v="1679" actId="26606"/>
          <ac:spMkLst>
            <pc:docMk/>
            <pc:sldMk cId="4073808482" sldId="263"/>
            <ac:spMk id="2" creationId="{30D5B66A-2D8F-4D0A-B84A-9749830340DA}"/>
          </ac:spMkLst>
        </pc:spChg>
        <pc:spChg chg="del mod">
          <ac:chgData name="Theo Schlossnagle" userId="c6a421dc8983e67b" providerId="LiveId" clId="{8F097919-DE63-4D9B-9AA1-7016F967042F}" dt="2018-01-29T18:25:24.992" v="1678" actId="26606"/>
          <ac:spMkLst>
            <pc:docMk/>
            <pc:sldMk cId="4073808482" sldId="263"/>
            <ac:spMk id="3" creationId="{D9F4401A-189D-4F57-8095-68ACFFA84527}"/>
          </ac:spMkLst>
        </pc:spChg>
        <pc:spChg chg="add mod">
          <ac:chgData name="Theo Schlossnagle" userId="c6a421dc8983e67b" providerId="LiveId" clId="{8F097919-DE63-4D9B-9AA1-7016F967042F}" dt="2018-01-29T18:25:38.389" v="1679" actId="26606"/>
          <ac:spMkLst>
            <pc:docMk/>
            <pc:sldMk cId="4073808482" sldId="263"/>
            <ac:spMk id="4" creationId="{546B856E-1527-4AB1-943D-9C3B4E4F39AE}"/>
          </ac:spMkLst>
        </pc:spChg>
        <pc:spChg chg="add">
          <ac:chgData name="Theo Schlossnagle" userId="c6a421dc8983e67b" providerId="LiveId" clId="{8F097919-DE63-4D9B-9AA1-7016F967042F}" dt="2018-01-29T18:25:38.389" v="1679" actId="26606"/>
          <ac:spMkLst>
            <pc:docMk/>
            <pc:sldMk cId="4073808482" sldId="263"/>
            <ac:spMk id="9" creationId="{DDCA251B-4F28-43A9-A5FD-47101E24C81F}"/>
          </ac:spMkLst>
        </pc:spChg>
        <pc:spChg chg="add">
          <ac:chgData name="Theo Schlossnagle" userId="c6a421dc8983e67b" providerId="LiveId" clId="{8F097919-DE63-4D9B-9AA1-7016F967042F}" dt="2018-01-29T18:25:38.389" v="1679" actId="26606"/>
          <ac:spMkLst>
            <pc:docMk/>
            <pc:sldMk cId="4073808482" sldId="263"/>
            <ac:spMk id="11" creationId="{27B3E067-68A1-4E6F-8B2A-DF0DC2803F92}"/>
          </ac:spMkLst>
        </pc:spChg>
        <pc:spChg chg="add">
          <ac:chgData name="Theo Schlossnagle" userId="c6a421dc8983e67b" providerId="LiveId" clId="{8F097919-DE63-4D9B-9AA1-7016F967042F}" dt="2018-01-29T18:25:38.389" v="1679" actId="26606"/>
          <ac:spMkLst>
            <pc:docMk/>
            <pc:sldMk cId="4073808482" sldId="263"/>
            <ac:spMk id="13" creationId="{148F0EEF-7B63-4EC4-96D4-6AFBF46B1A58}"/>
          </ac:spMkLst>
        </pc:spChg>
        <pc:spChg chg="add">
          <ac:chgData name="Theo Schlossnagle" userId="c6a421dc8983e67b" providerId="LiveId" clId="{8F097919-DE63-4D9B-9AA1-7016F967042F}" dt="2018-01-29T18:25:38.389" v="1679" actId="26606"/>
          <ac:spMkLst>
            <pc:docMk/>
            <pc:sldMk cId="4073808482" sldId="263"/>
            <ac:spMk id="15" creationId="{4FB5E673-6D85-4457-A048-FD09048DCECA}"/>
          </ac:spMkLst>
        </pc:spChg>
      </pc:sldChg>
      <pc:sldChg chg="addSp delSp modSp add mod setBg">
        <pc:chgData name="Theo Schlossnagle" userId="c6a421dc8983e67b" providerId="LiveId" clId="{8F097919-DE63-4D9B-9AA1-7016F967042F}" dt="2018-01-29T18:25:42.917" v="1680" actId="26606"/>
        <pc:sldMkLst>
          <pc:docMk/>
          <pc:sldMk cId="3426378883" sldId="264"/>
        </pc:sldMkLst>
        <pc:spChg chg="mod">
          <ac:chgData name="Theo Schlossnagle" userId="c6a421dc8983e67b" providerId="LiveId" clId="{8F097919-DE63-4D9B-9AA1-7016F967042F}" dt="2018-01-29T18:25:42.917" v="1680" actId="26606"/>
          <ac:spMkLst>
            <pc:docMk/>
            <pc:sldMk cId="3426378883" sldId="264"/>
            <ac:spMk id="2" creationId="{30D5B66A-2D8F-4D0A-B84A-9749830340DA}"/>
          </ac:spMkLst>
        </pc:spChg>
        <pc:spChg chg="del">
          <ac:chgData name="Theo Schlossnagle" userId="c6a421dc8983e67b" providerId="LiveId" clId="{8F097919-DE63-4D9B-9AA1-7016F967042F}" dt="2018-01-29T18:25:42.917" v="1680" actId="26606"/>
          <ac:spMkLst>
            <pc:docMk/>
            <pc:sldMk cId="3426378883" sldId="264"/>
            <ac:spMk id="3" creationId="{D9F4401A-189D-4F57-8095-68ACFFA84527}"/>
          </ac:spMkLst>
        </pc:spChg>
        <pc:spChg chg="add">
          <ac:chgData name="Theo Schlossnagle" userId="c6a421dc8983e67b" providerId="LiveId" clId="{8F097919-DE63-4D9B-9AA1-7016F967042F}" dt="2018-01-29T18:25:42.917" v="1680" actId="26606"/>
          <ac:spMkLst>
            <pc:docMk/>
            <pc:sldMk cId="3426378883" sldId="264"/>
            <ac:spMk id="12" creationId="{4FA533C5-33E3-4611-AF9F-72811D8B26A6}"/>
          </ac:spMkLst>
        </pc:spChg>
        <pc:spChg chg="add">
          <ac:chgData name="Theo Schlossnagle" userId="c6a421dc8983e67b" providerId="LiveId" clId="{8F097919-DE63-4D9B-9AA1-7016F967042F}" dt="2018-01-29T18:25:42.917" v="1680" actId="26606"/>
          <ac:spMkLst>
            <pc:docMk/>
            <pc:sldMk cId="3426378883" sldId="264"/>
            <ac:spMk id="18" creationId="{87F0FDC4-AD8C-47D9-9131-623C98ADB0AE}"/>
          </ac:spMkLst>
        </pc:spChg>
        <pc:spChg chg="add">
          <ac:chgData name="Theo Schlossnagle" userId="c6a421dc8983e67b" providerId="LiveId" clId="{8F097919-DE63-4D9B-9AA1-7016F967042F}" dt="2018-01-29T18:25:42.917" v="1680" actId="26606"/>
          <ac:spMkLst>
            <pc:docMk/>
            <pc:sldMk cId="3426378883" sldId="264"/>
            <ac:spMk id="20" creationId="{DDCA251B-4F28-43A9-A5FD-47101E24C81F}"/>
          </ac:spMkLst>
        </pc:spChg>
        <pc:spChg chg="add">
          <ac:chgData name="Theo Schlossnagle" userId="c6a421dc8983e67b" providerId="LiveId" clId="{8F097919-DE63-4D9B-9AA1-7016F967042F}" dt="2018-01-29T18:25:42.917" v="1680" actId="26606"/>
          <ac:spMkLst>
            <pc:docMk/>
            <pc:sldMk cId="3426378883" sldId="264"/>
            <ac:spMk id="22" creationId="{27B3E067-68A1-4E6F-8B2A-DF0DC2803F92}"/>
          </ac:spMkLst>
        </pc:spChg>
        <pc:spChg chg="add">
          <ac:chgData name="Theo Schlossnagle" userId="c6a421dc8983e67b" providerId="LiveId" clId="{8F097919-DE63-4D9B-9AA1-7016F967042F}" dt="2018-01-29T18:25:42.917" v="1680" actId="26606"/>
          <ac:spMkLst>
            <pc:docMk/>
            <pc:sldMk cId="3426378883" sldId="264"/>
            <ac:spMk id="24" creationId="{148F0EEF-7B63-4EC4-96D4-6AFBF46B1A58}"/>
          </ac:spMkLst>
        </pc:spChg>
        <pc:spChg chg="add">
          <ac:chgData name="Theo Schlossnagle" userId="c6a421dc8983e67b" providerId="LiveId" clId="{8F097919-DE63-4D9B-9AA1-7016F967042F}" dt="2018-01-29T18:25:42.917" v="1680" actId="26606"/>
          <ac:spMkLst>
            <pc:docMk/>
            <pc:sldMk cId="3426378883" sldId="264"/>
            <ac:spMk id="26" creationId="{4FB5E673-6D85-4457-A048-FD09048DCECA}"/>
          </ac:spMkLst>
        </pc:spChg>
        <pc:picChg chg="add">
          <ac:chgData name="Theo Schlossnagle" userId="c6a421dc8983e67b" providerId="LiveId" clId="{8F097919-DE63-4D9B-9AA1-7016F967042F}" dt="2018-01-29T18:25:42.917" v="1680" actId="26606"/>
          <ac:picMkLst>
            <pc:docMk/>
            <pc:sldMk cId="3426378883" sldId="264"/>
            <ac:picMk id="8" creationId="{91B28F63-CF00-448F-B141-FE33C33B1891}"/>
          </ac:picMkLst>
        </pc:picChg>
        <pc:picChg chg="add">
          <ac:chgData name="Theo Schlossnagle" userId="c6a421dc8983e67b" providerId="LiveId" clId="{8F097919-DE63-4D9B-9AA1-7016F967042F}" dt="2018-01-29T18:25:42.917" v="1680" actId="26606"/>
          <ac:picMkLst>
            <pc:docMk/>
            <pc:sldMk cId="3426378883" sldId="264"/>
            <ac:picMk id="10" creationId="{2AE609E2-8522-44E4-9077-980E5BCF3E14}"/>
          </ac:picMkLst>
        </pc:picChg>
        <pc:picChg chg="add">
          <ac:chgData name="Theo Schlossnagle" userId="c6a421dc8983e67b" providerId="LiveId" clId="{8F097919-DE63-4D9B-9AA1-7016F967042F}" dt="2018-01-29T18:25:42.917" v="1680" actId="26606"/>
          <ac:picMkLst>
            <pc:docMk/>
            <pc:sldMk cId="3426378883" sldId="264"/>
            <ac:picMk id="14" creationId="{8949AD42-25FD-4C3D-9EEE-B7FEC5809988}"/>
          </ac:picMkLst>
        </pc:picChg>
        <pc:picChg chg="add">
          <ac:chgData name="Theo Schlossnagle" userId="c6a421dc8983e67b" providerId="LiveId" clId="{8F097919-DE63-4D9B-9AA1-7016F967042F}" dt="2018-01-29T18:25:42.917" v="1680" actId="26606"/>
          <ac:picMkLst>
            <pc:docMk/>
            <pc:sldMk cId="3426378883" sldId="264"/>
            <ac:picMk id="16" creationId="{6AC7D913-60B7-4603-881B-831DA5D3A940}"/>
          </ac:picMkLst>
        </pc:picChg>
      </pc:sldChg>
      <pc:sldChg chg="addSp delSp modSp add mod setBg">
        <pc:chgData name="Theo Schlossnagle" userId="c6a421dc8983e67b" providerId="LiveId" clId="{8F097919-DE63-4D9B-9AA1-7016F967042F}" dt="2018-01-29T18:25:46.517" v="1681" actId="26606"/>
        <pc:sldMkLst>
          <pc:docMk/>
          <pc:sldMk cId="1544653253" sldId="265"/>
        </pc:sldMkLst>
        <pc:spChg chg="mod">
          <ac:chgData name="Theo Schlossnagle" userId="c6a421dc8983e67b" providerId="LiveId" clId="{8F097919-DE63-4D9B-9AA1-7016F967042F}" dt="2018-01-29T18:25:46.517" v="1681" actId="26606"/>
          <ac:spMkLst>
            <pc:docMk/>
            <pc:sldMk cId="1544653253" sldId="265"/>
            <ac:spMk id="2" creationId="{30D5B66A-2D8F-4D0A-B84A-9749830340DA}"/>
          </ac:spMkLst>
        </pc:spChg>
        <pc:spChg chg="del">
          <ac:chgData name="Theo Schlossnagle" userId="c6a421dc8983e67b" providerId="LiveId" clId="{8F097919-DE63-4D9B-9AA1-7016F967042F}" dt="2018-01-29T18:25:46.517" v="1681" actId="26606"/>
          <ac:spMkLst>
            <pc:docMk/>
            <pc:sldMk cId="1544653253" sldId="265"/>
            <ac:spMk id="3" creationId="{D9F4401A-189D-4F57-8095-68ACFFA84527}"/>
          </ac:spMkLst>
        </pc:spChg>
        <pc:spChg chg="add">
          <ac:chgData name="Theo Schlossnagle" userId="c6a421dc8983e67b" providerId="LiveId" clId="{8F097919-DE63-4D9B-9AA1-7016F967042F}" dt="2018-01-29T18:25:46.517" v="1681" actId="26606"/>
          <ac:spMkLst>
            <pc:docMk/>
            <pc:sldMk cId="1544653253" sldId="265"/>
            <ac:spMk id="12" creationId="{4FA533C5-33E3-4611-AF9F-72811D8B26A6}"/>
          </ac:spMkLst>
        </pc:spChg>
        <pc:spChg chg="add">
          <ac:chgData name="Theo Schlossnagle" userId="c6a421dc8983e67b" providerId="LiveId" clId="{8F097919-DE63-4D9B-9AA1-7016F967042F}" dt="2018-01-29T18:25:46.517" v="1681" actId="26606"/>
          <ac:spMkLst>
            <pc:docMk/>
            <pc:sldMk cId="1544653253" sldId="265"/>
            <ac:spMk id="18" creationId="{87F0FDC4-AD8C-47D9-9131-623C98ADB0AE}"/>
          </ac:spMkLst>
        </pc:spChg>
        <pc:spChg chg="add">
          <ac:chgData name="Theo Schlossnagle" userId="c6a421dc8983e67b" providerId="LiveId" clId="{8F097919-DE63-4D9B-9AA1-7016F967042F}" dt="2018-01-29T18:25:46.517" v="1681" actId="26606"/>
          <ac:spMkLst>
            <pc:docMk/>
            <pc:sldMk cId="1544653253" sldId="265"/>
            <ac:spMk id="20" creationId="{DDCA251B-4F28-43A9-A5FD-47101E24C81F}"/>
          </ac:spMkLst>
        </pc:spChg>
        <pc:spChg chg="add">
          <ac:chgData name="Theo Schlossnagle" userId="c6a421dc8983e67b" providerId="LiveId" clId="{8F097919-DE63-4D9B-9AA1-7016F967042F}" dt="2018-01-29T18:25:46.517" v="1681" actId="26606"/>
          <ac:spMkLst>
            <pc:docMk/>
            <pc:sldMk cId="1544653253" sldId="265"/>
            <ac:spMk id="22" creationId="{27B3E067-68A1-4E6F-8B2A-DF0DC2803F92}"/>
          </ac:spMkLst>
        </pc:spChg>
        <pc:spChg chg="add">
          <ac:chgData name="Theo Schlossnagle" userId="c6a421dc8983e67b" providerId="LiveId" clId="{8F097919-DE63-4D9B-9AA1-7016F967042F}" dt="2018-01-29T18:25:46.517" v="1681" actId="26606"/>
          <ac:spMkLst>
            <pc:docMk/>
            <pc:sldMk cId="1544653253" sldId="265"/>
            <ac:spMk id="24" creationId="{148F0EEF-7B63-4EC4-96D4-6AFBF46B1A58}"/>
          </ac:spMkLst>
        </pc:spChg>
        <pc:spChg chg="add">
          <ac:chgData name="Theo Schlossnagle" userId="c6a421dc8983e67b" providerId="LiveId" clId="{8F097919-DE63-4D9B-9AA1-7016F967042F}" dt="2018-01-29T18:25:46.517" v="1681" actId="26606"/>
          <ac:spMkLst>
            <pc:docMk/>
            <pc:sldMk cId="1544653253" sldId="265"/>
            <ac:spMk id="26" creationId="{4FB5E673-6D85-4457-A048-FD09048DCECA}"/>
          </ac:spMkLst>
        </pc:spChg>
        <pc:picChg chg="add">
          <ac:chgData name="Theo Schlossnagle" userId="c6a421dc8983e67b" providerId="LiveId" clId="{8F097919-DE63-4D9B-9AA1-7016F967042F}" dt="2018-01-29T18:25:46.517" v="1681" actId="26606"/>
          <ac:picMkLst>
            <pc:docMk/>
            <pc:sldMk cId="1544653253" sldId="265"/>
            <ac:picMk id="8" creationId="{91B28F63-CF00-448F-B141-FE33C33B1891}"/>
          </ac:picMkLst>
        </pc:picChg>
        <pc:picChg chg="add">
          <ac:chgData name="Theo Schlossnagle" userId="c6a421dc8983e67b" providerId="LiveId" clId="{8F097919-DE63-4D9B-9AA1-7016F967042F}" dt="2018-01-29T18:25:46.517" v="1681" actId="26606"/>
          <ac:picMkLst>
            <pc:docMk/>
            <pc:sldMk cId="1544653253" sldId="265"/>
            <ac:picMk id="10" creationId="{2AE609E2-8522-44E4-9077-980E5BCF3E14}"/>
          </ac:picMkLst>
        </pc:picChg>
        <pc:picChg chg="add">
          <ac:chgData name="Theo Schlossnagle" userId="c6a421dc8983e67b" providerId="LiveId" clId="{8F097919-DE63-4D9B-9AA1-7016F967042F}" dt="2018-01-29T18:25:46.517" v="1681" actId="26606"/>
          <ac:picMkLst>
            <pc:docMk/>
            <pc:sldMk cId="1544653253" sldId="265"/>
            <ac:picMk id="14" creationId="{8949AD42-25FD-4C3D-9EEE-B7FEC5809988}"/>
          </ac:picMkLst>
        </pc:picChg>
        <pc:picChg chg="add">
          <ac:chgData name="Theo Schlossnagle" userId="c6a421dc8983e67b" providerId="LiveId" clId="{8F097919-DE63-4D9B-9AA1-7016F967042F}" dt="2018-01-29T18:25:46.517" v="1681" actId="26606"/>
          <ac:picMkLst>
            <pc:docMk/>
            <pc:sldMk cId="1544653253" sldId="265"/>
            <ac:picMk id="16" creationId="{6AC7D913-60B7-4603-881B-831DA5D3A940}"/>
          </ac:picMkLst>
        </pc:picChg>
      </pc:sldChg>
      <pc:sldChg chg="addSp delSp modSp add mod ord setBg">
        <pc:chgData name="Theo Schlossnagle" userId="c6a421dc8983e67b" providerId="LiveId" clId="{8F097919-DE63-4D9B-9AA1-7016F967042F}" dt="2018-02-01T18:08:20.571" v="2049" actId="20577"/>
        <pc:sldMkLst>
          <pc:docMk/>
          <pc:sldMk cId="3841225898" sldId="267"/>
        </pc:sldMkLst>
        <pc:spChg chg="mod">
          <ac:chgData name="Theo Schlossnagle" userId="c6a421dc8983e67b" providerId="LiveId" clId="{8F097919-DE63-4D9B-9AA1-7016F967042F}" dt="2018-01-29T18:26:03.121" v="1683" actId="26606"/>
          <ac:spMkLst>
            <pc:docMk/>
            <pc:sldMk cId="3841225898" sldId="267"/>
            <ac:spMk id="2" creationId="{30D5B66A-2D8F-4D0A-B84A-9749830340DA}"/>
          </ac:spMkLst>
        </pc:spChg>
        <pc:spChg chg="del">
          <ac:chgData name="Theo Schlossnagle" userId="c6a421dc8983e67b" providerId="LiveId" clId="{8F097919-DE63-4D9B-9AA1-7016F967042F}" dt="2018-01-29T18:26:03.121" v="1683" actId="26606"/>
          <ac:spMkLst>
            <pc:docMk/>
            <pc:sldMk cId="3841225898" sldId="267"/>
            <ac:spMk id="3" creationId="{D9F4401A-189D-4F57-8095-68ACFFA84527}"/>
          </ac:spMkLst>
        </pc:spChg>
        <pc:spChg chg="add">
          <ac:chgData name="Theo Schlossnagle" userId="c6a421dc8983e67b" providerId="LiveId" clId="{8F097919-DE63-4D9B-9AA1-7016F967042F}" dt="2018-01-29T18:26:03.121" v="1683" actId="26606"/>
          <ac:spMkLst>
            <pc:docMk/>
            <pc:sldMk cId="3841225898" sldId="267"/>
            <ac:spMk id="12" creationId="{4FA533C5-33E3-4611-AF9F-72811D8B26A6}"/>
          </ac:spMkLst>
        </pc:spChg>
        <pc:spChg chg="add">
          <ac:chgData name="Theo Schlossnagle" userId="c6a421dc8983e67b" providerId="LiveId" clId="{8F097919-DE63-4D9B-9AA1-7016F967042F}" dt="2018-01-29T18:26:03.121" v="1683" actId="26606"/>
          <ac:spMkLst>
            <pc:docMk/>
            <pc:sldMk cId="3841225898" sldId="267"/>
            <ac:spMk id="18" creationId="{87F0FDC4-AD8C-47D9-9131-623C98ADB0AE}"/>
          </ac:spMkLst>
        </pc:spChg>
        <pc:spChg chg="add">
          <ac:chgData name="Theo Schlossnagle" userId="c6a421dc8983e67b" providerId="LiveId" clId="{8F097919-DE63-4D9B-9AA1-7016F967042F}" dt="2018-01-29T18:26:03.121" v="1683" actId="26606"/>
          <ac:spMkLst>
            <pc:docMk/>
            <pc:sldMk cId="3841225898" sldId="267"/>
            <ac:spMk id="20" creationId="{DDCA251B-4F28-43A9-A5FD-47101E24C81F}"/>
          </ac:spMkLst>
        </pc:spChg>
        <pc:spChg chg="add">
          <ac:chgData name="Theo Schlossnagle" userId="c6a421dc8983e67b" providerId="LiveId" clId="{8F097919-DE63-4D9B-9AA1-7016F967042F}" dt="2018-01-29T18:26:03.121" v="1683" actId="26606"/>
          <ac:spMkLst>
            <pc:docMk/>
            <pc:sldMk cId="3841225898" sldId="267"/>
            <ac:spMk id="22" creationId="{27B3E067-68A1-4E6F-8B2A-DF0DC2803F92}"/>
          </ac:spMkLst>
        </pc:spChg>
        <pc:spChg chg="add">
          <ac:chgData name="Theo Schlossnagle" userId="c6a421dc8983e67b" providerId="LiveId" clId="{8F097919-DE63-4D9B-9AA1-7016F967042F}" dt="2018-01-29T18:26:03.121" v="1683" actId="26606"/>
          <ac:spMkLst>
            <pc:docMk/>
            <pc:sldMk cId="3841225898" sldId="267"/>
            <ac:spMk id="24" creationId="{148F0EEF-7B63-4EC4-96D4-6AFBF46B1A58}"/>
          </ac:spMkLst>
        </pc:spChg>
        <pc:spChg chg="add">
          <ac:chgData name="Theo Schlossnagle" userId="c6a421dc8983e67b" providerId="LiveId" clId="{8F097919-DE63-4D9B-9AA1-7016F967042F}" dt="2018-01-29T18:26:03.121" v="1683" actId="26606"/>
          <ac:spMkLst>
            <pc:docMk/>
            <pc:sldMk cId="3841225898" sldId="267"/>
            <ac:spMk id="26" creationId="{4FB5E673-6D85-4457-A048-FD09048DCECA}"/>
          </ac:spMkLst>
        </pc:spChg>
        <pc:picChg chg="add">
          <ac:chgData name="Theo Schlossnagle" userId="c6a421dc8983e67b" providerId="LiveId" clId="{8F097919-DE63-4D9B-9AA1-7016F967042F}" dt="2018-01-29T18:26:03.121" v="1683" actId="26606"/>
          <ac:picMkLst>
            <pc:docMk/>
            <pc:sldMk cId="3841225898" sldId="267"/>
            <ac:picMk id="8" creationId="{91B28F63-CF00-448F-B141-FE33C33B1891}"/>
          </ac:picMkLst>
        </pc:picChg>
        <pc:picChg chg="add">
          <ac:chgData name="Theo Schlossnagle" userId="c6a421dc8983e67b" providerId="LiveId" clId="{8F097919-DE63-4D9B-9AA1-7016F967042F}" dt="2018-01-29T18:26:03.121" v="1683" actId="26606"/>
          <ac:picMkLst>
            <pc:docMk/>
            <pc:sldMk cId="3841225898" sldId="267"/>
            <ac:picMk id="10" creationId="{2AE609E2-8522-44E4-9077-980E5BCF3E14}"/>
          </ac:picMkLst>
        </pc:picChg>
        <pc:picChg chg="add">
          <ac:chgData name="Theo Schlossnagle" userId="c6a421dc8983e67b" providerId="LiveId" clId="{8F097919-DE63-4D9B-9AA1-7016F967042F}" dt="2018-01-29T18:26:03.121" v="1683" actId="26606"/>
          <ac:picMkLst>
            <pc:docMk/>
            <pc:sldMk cId="3841225898" sldId="267"/>
            <ac:picMk id="14" creationId="{8949AD42-25FD-4C3D-9EEE-B7FEC5809988}"/>
          </ac:picMkLst>
        </pc:picChg>
        <pc:picChg chg="add">
          <ac:chgData name="Theo Schlossnagle" userId="c6a421dc8983e67b" providerId="LiveId" clId="{8F097919-DE63-4D9B-9AA1-7016F967042F}" dt="2018-01-29T18:26:03.121" v="1683" actId="26606"/>
          <ac:picMkLst>
            <pc:docMk/>
            <pc:sldMk cId="3841225898" sldId="267"/>
            <ac:picMk id="16" creationId="{6AC7D913-60B7-4603-881B-831DA5D3A940}"/>
          </ac:picMkLst>
        </pc:picChg>
      </pc:sldChg>
      <pc:sldChg chg="modSp add">
        <pc:chgData name="Theo Schlossnagle" userId="c6a421dc8983e67b" providerId="LiveId" clId="{8F097919-DE63-4D9B-9AA1-7016F967042F}" dt="2018-01-29T18:26:39.203" v="1695" actId="20577"/>
        <pc:sldMkLst>
          <pc:docMk/>
          <pc:sldMk cId="15253291" sldId="268"/>
        </pc:sldMkLst>
        <pc:spChg chg="mod">
          <ac:chgData name="Theo Schlossnagle" userId="c6a421dc8983e67b" providerId="LiveId" clId="{8F097919-DE63-4D9B-9AA1-7016F967042F}" dt="2018-01-29T18:26:39.203" v="1695" actId="20577"/>
          <ac:spMkLst>
            <pc:docMk/>
            <pc:sldMk cId="15253291" sldId="268"/>
            <ac:spMk id="2" creationId="{30D5B66A-2D8F-4D0A-B84A-9749830340DA}"/>
          </ac:spMkLst>
        </pc:spChg>
        <pc:spChg chg="mod">
          <ac:chgData name="Theo Schlossnagle" userId="c6a421dc8983e67b" providerId="LiveId" clId="{8F097919-DE63-4D9B-9AA1-7016F967042F}" dt="2018-01-28T19:03:40.392" v="1196" actId="20577"/>
          <ac:spMkLst>
            <pc:docMk/>
            <pc:sldMk cId="15253291" sldId="268"/>
            <ac:spMk id="3" creationId="{D9F4401A-189D-4F57-8095-68ACFFA84527}"/>
          </ac:spMkLst>
        </pc:spChg>
      </pc:sldChg>
      <pc:sldChg chg="addSp delSp modSp add">
        <pc:chgData name="Theo Schlossnagle" userId="c6a421dc8983e67b" providerId="LiveId" clId="{8F097919-DE63-4D9B-9AA1-7016F967042F}" dt="2018-01-28T20:21:03.550" v="1313" actId="20577"/>
        <pc:sldMkLst>
          <pc:docMk/>
          <pc:sldMk cId="704759001" sldId="269"/>
        </pc:sldMkLst>
        <pc:spChg chg="mod">
          <ac:chgData name="Theo Schlossnagle" userId="c6a421dc8983e67b" providerId="LiveId" clId="{8F097919-DE63-4D9B-9AA1-7016F967042F}" dt="2018-01-28T20:20:37.663" v="1310" actId="26606"/>
          <ac:spMkLst>
            <pc:docMk/>
            <pc:sldMk cId="704759001" sldId="269"/>
            <ac:spMk id="2" creationId="{30D5B66A-2D8F-4D0A-B84A-9749830340DA}"/>
          </ac:spMkLst>
        </pc:spChg>
        <pc:spChg chg="mod">
          <ac:chgData name="Theo Schlossnagle" userId="c6a421dc8983e67b" providerId="LiveId" clId="{8F097919-DE63-4D9B-9AA1-7016F967042F}" dt="2018-01-28T20:21:03.550" v="1313" actId="20577"/>
          <ac:spMkLst>
            <pc:docMk/>
            <pc:sldMk cId="704759001" sldId="269"/>
            <ac:spMk id="3" creationId="{D9F4401A-189D-4F57-8095-68ACFFA84527}"/>
          </ac:spMkLst>
        </pc:spChg>
        <pc:spChg chg="del">
          <ac:chgData name="Theo Schlossnagle" userId="c6a421dc8983e67b" providerId="LiveId" clId="{8F097919-DE63-4D9B-9AA1-7016F967042F}" dt="2018-01-28T20:20:09.454" v="1306" actId="26606"/>
          <ac:spMkLst>
            <pc:docMk/>
            <pc:sldMk cId="704759001" sldId="269"/>
            <ac:spMk id="73" creationId="{A26E2FAE-FA60-497B-B2CB-7702C6FF3A3F}"/>
          </ac:spMkLst>
        </pc:spChg>
        <pc:spChg chg="add del">
          <ac:chgData name="Theo Schlossnagle" userId="c6a421dc8983e67b" providerId="LiveId" clId="{8F097919-DE63-4D9B-9AA1-7016F967042F}" dt="2018-01-28T20:20:37.663" v="1310" actId="26606"/>
          <ac:spMkLst>
            <pc:docMk/>
            <pc:sldMk cId="704759001" sldId="269"/>
            <ac:spMk id="199" creationId="{EC7348AF-7602-4B76-9997-03F0F432DA7F}"/>
          </ac:spMkLst>
        </pc:spChg>
        <pc:spChg chg="add del">
          <ac:chgData name="Theo Schlossnagle" userId="c6a421dc8983e67b" providerId="LiveId" clId="{8F097919-DE63-4D9B-9AA1-7016F967042F}" dt="2018-01-28T20:20:37.663" v="1310" actId="26606"/>
          <ac:spMkLst>
            <pc:docMk/>
            <pc:sldMk cId="704759001" sldId="269"/>
            <ac:spMk id="201" creationId="{080DD7D4-CD57-4577-ACCC-43E1C72F77B9}"/>
          </ac:spMkLst>
        </pc:spChg>
        <pc:spChg chg="add del">
          <ac:chgData name="Theo Schlossnagle" userId="c6a421dc8983e67b" providerId="LiveId" clId="{8F097919-DE63-4D9B-9AA1-7016F967042F}" dt="2018-01-28T20:20:37.663" v="1310" actId="26606"/>
          <ac:spMkLst>
            <pc:docMk/>
            <pc:sldMk cId="704759001" sldId="269"/>
            <ac:spMk id="203" creationId="{0E38218E-B21F-433A-BB44-F15DE7DC66E9}"/>
          </ac:spMkLst>
        </pc:spChg>
        <pc:spChg chg="add del">
          <ac:chgData name="Theo Schlossnagle" userId="c6a421dc8983e67b" providerId="LiveId" clId="{8F097919-DE63-4D9B-9AA1-7016F967042F}" dt="2018-01-28T20:20:37.663" v="1310" actId="26606"/>
          <ac:spMkLst>
            <pc:docMk/>
            <pc:sldMk cId="704759001" sldId="269"/>
            <ac:spMk id="205" creationId="{1CC539E7-2A7D-4261-A502-1C2FA9C1B207}"/>
          </ac:spMkLst>
        </pc:spChg>
        <pc:picChg chg="add del mod">
          <ac:chgData name="Theo Schlossnagle" userId="c6a421dc8983e67b" providerId="LiveId" clId="{8F097919-DE63-4D9B-9AA1-7016F967042F}" dt="2018-01-28T20:20:17.964" v="1309" actId="478"/>
          <ac:picMkLst>
            <pc:docMk/>
            <pc:sldMk cId="704759001" sldId="269"/>
            <ac:picMk id="1028" creationId="{398FA4EB-DC57-4CCA-8590-FE8858CE1DD7}"/>
          </ac:picMkLst>
        </pc:picChg>
        <pc:picChg chg="add del mod ord">
          <ac:chgData name="Theo Schlossnagle" userId="c6a421dc8983e67b" providerId="LiveId" clId="{8F097919-DE63-4D9B-9AA1-7016F967042F}" dt="2018-01-28T20:20:37.663" v="1310" actId="26606"/>
          <ac:picMkLst>
            <pc:docMk/>
            <pc:sldMk cId="704759001" sldId="269"/>
            <ac:picMk id="2050" creationId="{071D3D56-7DF8-41D9-AC25-C784033B60B9}"/>
          </ac:picMkLst>
        </pc:picChg>
      </pc:sldChg>
      <pc:sldChg chg="addSp delSp modSp add">
        <pc:chgData name="Theo Schlossnagle" userId="c6a421dc8983e67b" providerId="LiveId" clId="{8F097919-DE63-4D9B-9AA1-7016F967042F}" dt="2018-01-28T21:10:48.259" v="1316" actId="26606"/>
        <pc:sldMkLst>
          <pc:docMk/>
          <pc:sldMk cId="959491811" sldId="270"/>
        </pc:sldMkLst>
        <pc:spChg chg="mod">
          <ac:chgData name="Theo Schlossnagle" userId="c6a421dc8983e67b" providerId="LiveId" clId="{8F097919-DE63-4D9B-9AA1-7016F967042F}" dt="2018-01-28T21:10:48.259" v="1316" actId="26606"/>
          <ac:spMkLst>
            <pc:docMk/>
            <pc:sldMk cId="959491811" sldId="270"/>
            <ac:spMk id="2" creationId="{30D5B66A-2D8F-4D0A-B84A-9749830340DA}"/>
          </ac:spMkLst>
        </pc:spChg>
        <pc:spChg chg="mod">
          <ac:chgData name="Theo Schlossnagle" userId="c6a421dc8983e67b" providerId="LiveId" clId="{8F097919-DE63-4D9B-9AA1-7016F967042F}" dt="2018-01-28T21:10:48.259" v="1316" actId="26606"/>
          <ac:spMkLst>
            <pc:docMk/>
            <pc:sldMk cId="959491811" sldId="270"/>
            <ac:spMk id="3" creationId="{D9F4401A-189D-4F57-8095-68ACFFA84527}"/>
          </ac:spMkLst>
        </pc:spChg>
        <pc:spChg chg="add">
          <ac:chgData name="Theo Schlossnagle" userId="c6a421dc8983e67b" providerId="LiveId" clId="{8F097919-DE63-4D9B-9AA1-7016F967042F}" dt="2018-01-28T21:10:48.259" v="1316" actId="26606"/>
          <ac:spMkLst>
            <pc:docMk/>
            <pc:sldMk cId="959491811" sldId="270"/>
            <ac:spMk id="71" creationId="{4554089D-779D-46F6-81CB-EA9C12693944}"/>
          </ac:spMkLst>
        </pc:spChg>
        <pc:picChg chg="del">
          <ac:chgData name="Theo Schlossnagle" userId="c6a421dc8983e67b" providerId="LiveId" clId="{8F097919-DE63-4D9B-9AA1-7016F967042F}" dt="2018-01-28T21:10:31.923" v="1314" actId="478"/>
          <ac:picMkLst>
            <pc:docMk/>
            <pc:sldMk cId="959491811" sldId="270"/>
            <ac:picMk id="2050" creationId="{071D3D56-7DF8-41D9-AC25-C784033B60B9}"/>
          </ac:picMkLst>
        </pc:picChg>
        <pc:picChg chg="add mod ord">
          <ac:chgData name="Theo Schlossnagle" userId="c6a421dc8983e67b" providerId="LiveId" clId="{8F097919-DE63-4D9B-9AA1-7016F967042F}" dt="2018-01-28T21:10:48.259" v="1316" actId="26606"/>
          <ac:picMkLst>
            <pc:docMk/>
            <pc:sldMk cId="959491811" sldId="270"/>
            <ac:picMk id="3074" creationId="{68D617E4-15C1-4064-8575-2072FCDCD026}"/>
          </ac:picMkLst>
        </pc:picChg>
      </pc:sldChg>
      <pc:sldChg chg="modSp add">
        <pc:chgData name="Theo Schlossnagle" userId="c6a421dc8983e67b" providerId="LiveId" clId="{8F097919-DE63-4D9B-9AA1-7016F967042F}" dt="2018-01-29T19:56:11.923" v="1874" actId="313"/>
        <pc:sldMkLst>
          <pc:docMk/>
          <pc:sldMk cId="3864674408" sldId="271"/>
        </pc:sldMkLst>
        <pc:spChg chg="mod">
          <ac:chgData name="Theo Schlossnagle" userId="c6a421dc8983e67b" providerId="LiveId" clId="{8F097919-DE63-4D9B-9AA1-7016F967042F}" dt="2018-01-28T21:55:44.377" v="1548" actId="20577"/>
          <ac:spMkLst>
            <pc:docMk/>
            <pc:sldMk cId="3864674408" sldId="271"/>
            <ac:spMk id="2" creationId="{654D2A1F-4A75-4D53-AAF8-046E41F6E69B}"/>
          </ac:spMkLst>
        </pc:spChg>
        <pc:spChg chg="mod">
          <ac:chgData name="Theo Schlossnagle" userId="c6a421dc8983e67b" providerId="LiveId" clId="{8F097919-DE63-4D9B-9AA1-7016F967042F}" dt="2018-01-29T19:56:11.923" v="1874" actId="313"/>
          <ac:spMkLst>
            <pc:docMk/>
            <pc:sldMk cId="3864674408" sldId="271"/>
            <ac:spMk id="3" creationId="{12DB0147-3C16-45C2-AA23-41136C0A4DE1}"/>
          </ac:spMkLst>
        </pc:spChg>
      </pc:sldChg>
      <pc:sldChg chg="addSp delSp modSp add mod setBg">
        <pc:chgData name="Theo Schlossnagle" userId="c6a421dc8983e67b" providerId="LiveId" clId="{8F097919-DE63-4D9B-9AA1-7016F967042F}" dt="2018-01-29T18:26:06.363" v="1684" actId="26606"/>
        <pc:sldMkLst>
          <pc:docMk/>
          <pc:sldMk cId="2834222718" sldId="272"/>
        </pc:sldMkLst>
        <pc:spChg chg="mod">
          <ac:chgData name="Theo Schlossnagle" userId="c6a421dc8983e67b" providerId="LiveId" clId="{8F097919-DE63-4D9B-9AA1-7016F967042F}" dt="2018-01-29T18:26:06.363" v="1684" actId="26606"/>
          <ac:spMkLst>
            <pc:docMk/>
            <pc:sldMk cId="2834222718" sldId="272"/>
            <ac:spMk id="2" creationId="{AF29E2C8-15A9-497D-AA0A-2DF887A01E6B}"/>
          </ac:spMkLst>
        </pc:spChg>
        <pc:spChg chg="del">
          <ac:chgData name="Theo Schlossnagle" userId="c6a421dc8983e67b" providerId="LiveId" clId="{8F097919-DE63-4D9B-9AA1-7016F967042F}" dt="2018-01-29T18:26:06.363" v="1684" actId="26606"/>
          <ac:spMkLst>
            <pc:docMk/>
            <pc:sldMk cId="2834222718" sldId="272"/>
            <ac:spMk id="3" creationId="{56A548DE-8A36-45FF-9045-AC5FD87DE359}"/>
          </ac:spMkLst>
        </pc:spChg>
        <pc:spChg chg="add">
          <ac:chgData name="Theo Schlossnagle" userId="c6a421dc8983e67b" providerId="LiveId" clId="{8F097919-DE63-4D9B-9AA1-7016F967042F}" dt="2018-01-29T18:26:06.363" v="1684" actId="26606"/>
          <ac:spMkLst>
            <pc:docMk/>
            <pc:sldMk cId="2834222718" sldId="272"/>
            <ac:spMk id="12" creationId="{4FA533C5-33E3-4611-AF9F-72811D8B26A6}"/>
          </ac:spMkLst>
        </pc:spChg>
        <pc:spChg chg="add">
          <ac:chgData name="Theo Schlossnagle" userId="c6a421dc8983e67b" providerId="LiveId" clId="{8F097919-DE63-4D9B-9AA1-7016F967042F}" dt="2018-01-29T18:26:06.363" v="1684" actId="26606"/>
          <ac:spMkLst>
            <pc:docMk/>
            <pc:sldMk cId="2834222718" sldId="272"/>
            <ac:spMk id="18" creationId="{87F0FDC4-AD8C-47D9-9131-623C98ADB0AE}"/>
          </ac:spMkLst>
        </pc:spChg>
        <pc:spChg chg="add">
          <ac:chgData name="Theo Schlossnagle" userId="c6a421dc8983e67b" providerId="LiveId" clId="{8F097919-DE63-4D9B-9AA1-7016F967042F}" dt="2018-01-29T18:26:06.363" v="1684" actId="26606"/>
          <ac:spMkLst>
            <pc:docMk/>
            <pc:sldMk cId="2834222718" sldId="272"/>
            <ac:spMk id="20" creationId="{DDCA251B-4F28-43A9-A5FD-47101E24C81F}"/>
          </ac:spMkLst>
        </pc:spChg>
        <pc:spChg chg="add">
          <ac:chgData name="Theo Schlossnagle" userId="c6a421dc8983e67b" providerId="LiveId" clId="{8F097919-DE63-4D9B-9AA1-7016F967042F}" dt="2018-01-29T18:26:06.363" v="1684" actId="26606"/>
          <ac:spMkLst>
            <pc:docMk/>
            <pc:sldMk cId="2834222718" sldId="272"/>
            <ac:spMk id="22" creationId="{27B3E067-68A1-4E6F-8B2A-DF0DC2803F92}"/>
          </ac:spMkLst>
        </pc:spChg>
        <pc:spChg chg="add">
          <ac:chgData name="Theo Schlossnagle" userId="c6a421dc8983e67b" providerId="LiveId" clId="{8F097919-DE63-4D9B-9AA1-7016F967042F}" dt="2018-01-29T18:26:06.363" v="1684" actId="26606"/>
          <ac:spMkLst>
            <pc:docMk/>
            <pc:sldMk cId="2834222718" sldId="272"/>
            <ac:spMk id="24" creationId="{148F0EEF-7B63-4EC4-96D4-6AFBF46B1A58}"/>
          </ac:spMkLst>
        </pc:spChg>
        <pc:spChg chg="add">
          <ac:chgData name="Theo Schlossnagle" userId="c6a421dc8983e67b" providerId="LiveId" clId="{8F097919-DE63-4D9B-9AA1-7016F967042F}" dt="2018-01-29T18:26:06.363" v="1684" actId="26606"/>
          <ac:spMkLst>
            <pc:docMk/>
            <pc:sldMk cId="2834222718" sldId="272"/>
            <ac:spMk id="26" creationId="{4FB5E673-6D85-4457-A048-FD09048DCECA}"/>
          </ac:spMkLst>
        </pc:spChg>
        <pc:picChg chg="add">
          <ac:chgData name="Theo Schlossnagle" userId="c6a421dc8983e67b" providerId="LiveId" clId="{8F097919-DE63-4D9B-9AA1-7016F967042F}" dt="2018-01-29T18:26:06.363" v="1684" actId="26606"/>
          <ac:picMkLst>
            <pc:docMk/>
            <pc:sldMk cId="2834222718" sldId="272"/>
            <ac:picMk id="8" creationId="{91B28F63-CF00-448F-B141-FE33C33B1891}"/>
          </ac:picMkLst>
        </pc:picChg>
        <pc:picChg chg="add">
          <ac:chgData name="Theo Schlossnagle" userId="c6a421dc8983e67b" providerId="LiveId" clId="{8F097919-DE63-4D9B-9AA1-7016F967042F}" dt="2018-01-29T18:26:06.363" v="1684" actId="26606"/>
          <ac:picMkLst>
            <pc:docMk/>
            <pc:sldMk cId="2834222718" sldId="272"/>
            <ac:picMk id="10" creationId="{2AE609E2-8522-44E4-9077-980E5BCF3E14}"/>
          </ac:picMkLst>
        </pc:picChg>
        <pc:picChg chg="add">
          <ac:chgData name="Theo Schlossnagle" userId="c6a421dc8983e67b" providerId="LiveId" clId="{8F097919-DE63-4D9B-9AA1-7016F967042F}" dt="2018-01-29T18:26:06.363" v="1684" actId="26606"/>
          <ac:picMkLst>
            <pc:docMk/>
            <pc:sldMk cId="2834222718" sldId="272"/>
            <ac:picMk id="14" creationId="{8949AD42-25FD-4C3D-9EEE-B7FEC5809988}"/>
          </ac:picMkLst>
        </pc:picChg>
        <pc:picChg chg="add">
          <ac:chgData name="Theo Schlossnagle" userId="c6a421dc8983e67b" providerId="LiveId" clId="{8F097919-DE63-4D9B-9AA1-7016F967042F}" dt="2018-01-29T18:26:06.363" v="1684" actId="26606"/>
          <ac:picMkLst>
            <pc:docMk/>
            <pc:sldMk cId="2834222718" sldId="272"/>
            <ac:picMk id="16" creationId="{6AC7D913-60B7-4603-881B-831DA5D3A940}"/>
          </ac:picMkLst>
        </pc:picChg>
      </pc:sldChg>
      <pc:sldChg chg="add">
        <pc:chgData name="Theo Schlossnagle" userId="c6a421dc8983e67b" providerId="LiveId" clId="{8F097919-DE63-4D9B-9AA1-7016F967042F}" dt="2018-02-01T14:46:11.935" v="1976" actId="1038"/>
        <pc:sldMkLst>
          <pc:docMk/>
          <pc:sldMk cId="2730484805" sldId="273"/>
        </pc:sldMkLst>
      </pc:sldChg>
      <pc:sldChg chg="modSp add">
        <pc:chgData name="Theo Schlossnagle" userId="c6a421dc8983e67b" providerId="LiveId" clId="{8F097919-DE63-4D9B-9AA1-7016F967042F}" dt="2018-02-01T18:08:42.062" v="2085" actId="20577"/>
        <pc:sldMkLst>
          <pc:docMk/>
          <pc:sldMk cId="1197446956" sldId="274"/>
        </pc:sldMkLst>
        <pc:spChg chg="mod">
          <ac:chgData name="Theo Schlossnagle" userId="c6a421dc8983e67b" providerId="LiveId" clId="{8F097919-DE63-4D9B-9AA1-7016F967042F}" dt="2018-02-01T18:08:42.062" v="2085" actId="20577"/>
          <ac:spMkLst>
            <pc:docMk/>
            <pc:sldMk cId="1197446956" sldId="274"/>
            <ac:spMk id="2" creationId="{30D5B66A-2D8F-4D0A-B84A-9749830340DA}"/>
          </ac:spMkLst>
        </pc:spChg>
      </pc:sldChg>
    </pc:docChg>
  </pc:docChgLst>
  <pc:docChgLst>
    <pc:chgData name="Theo Schlossnagle" userId="c6a421dc8983e67b" providerId="LiveId" clId="{664F9432-7C9B-4933-B87F-7D98D56E3FB3}"/>
    <pc:docChg chg="custSel addSld modSld">
      <pc:chgData name="Theo Schlossnagle" userId="c6a421dc8983e67b" providerId="LiveId" clId="{664F9432-7C9B-4933-B87F-7D98D56E3FB3}" dt="2018-03-07T11:30:56.993" v="425" actId="20577"/>
      <pc:docMkLst>
        <pc:docMk/>
      </pc:docMkLst>
      <pc:sldChg chg="modSp">
        <pc:chgData name="Theo Schlossnagle" userId="c6a421dc8983e67b" providerId="LiveId" clId="{664F9432-7C9B-4933-B87F-7D98D56E3FB3}" dt="2018-03-07T11:30:56.993" v="425" actId="20577"/>
        <pc:sldMkLst>
          <pc:docMk/>
          <pc:sldMk cId="2504558570" sldId="262"/>
        </pc:sldMkLst>
        <pc:spChg chg="mod">
          <ac:chgData name="Theo Schlossnagle" userId="c6a421dc8983e67b" providerId="LiveId" clId="{664F9432-7C9B-4933-B87F-7D98D56E3FB3}" dt="2018-03-07T11:30:56.993" v="425" actId="20577"/>
          <ac:spMkLst>
            <pc:docMk/>
            <pc:sldMk cId="2504558570" sldId="262"/>
            <ac:spMk id="4" creationId="{F204A84A-62CF-4832-9C05-340FAF7054BD}"/>
          </ac:spMkLst>
        </pc:spChg>
        <pc:spChg chg="mod">
          <ac:chgData name="Theo Schlossnagle" userId="c6a421dc8983e67b" providerId="LiveId" clId="{664F9432-7C9B-4933-B87F-7D98D56E3FB3}" dt="2018-03-07T08:01:34.309" v="288" actId="20577"/>
          <ac:spMkLst>
            <pc:docMk/>
            <pc:sldMk cId="2504558570" sldId="262"/>
            <ac:spMk id="8" creationId="{7E959BAE-45FD-46BE-9F38-3F8E1545ABC1}"/>
          </ac:spMkLst>
        </pc:spChg>
      </pc:sldChg>
      <pc:sldChg chg="modSp">
        <pc:chgData name="Theo Schlossnagle" userId="c6a421dc8983e67b" providerId="LiveId" clId="{664F9432-7C9B-4933-B87F-7D98D56E3FB3}" dt="2018-03-07T08:03:13.226" v="424" actId="114"/>
        <pc:sldMkLst>
          <pc:docMk/>
          <pc:sldMk cId="15253291" sldId="268"/>
        </pc:sldMkLst>
        <pc:spChg chg="mod">
          <ac:chgData name="Theo Schlossnagle" userId="c6a421dc8983e67b" providerId="LiveId" clId="{664F9432-7C9B-4933-B87F-7D98D56E3FB3}" dt="2018-03-07T08:03:13.226" v="424" actId="114"/>
          <ac:spMkLst>
            <pc:docMk/>
            <pc:sldMk cId="15253291" sldId="268"/>
            <ac:spMk id="3" creationId="{D9F4401A-189D-4F57-8095-68ACFFA84527}"/>
          </ac:spMkLst>
        </pc:spChg>
      </pc:sldChg>
      <pc:sldChg chg="modSp add">
        <pc:chgData name="Theo Schlossnagle" userId="c6a421dc8983e67b" providerId="LiveId" clId="{664F9432-7C9B-4933-B87F-7D98D56E3FB3}" dt="2018-03-07T07:59:11.835" v="239" actId="20577"/>
        <pc:sldMkLst>
          <pc:docMk/>
          <pc:sldMk cId="108704262" sldId="275"/>
        </pc:sldMkLst>
        <pc:spChg chg="mod">
          <ac:chgData name="Theo Schlossnagle" userId="c6a421dc8983e67b" providerId="LiveId" clId="{664F9432-7C9B-4933-B87F-7D98D56E3FB3}" dt="2018-03-07T07:56:36.385" v="18" actId="20577"/>
          <ac:spMkLst>
            <pc:docMk/>
            <pc:sldMk cId="108704262" sldId="275"/>
            <ac:spMk id="2" creationId="{32417E22-40D2-4F9F-B4BA-7EC213B7101E}"/>
          </ac:spMkLst>
        </pc:spChg>
        <pc:spChg chg="mod">
          <ac:chgData name="Theo Schlossnagle" userId="c6a421dc8983e67b" providerId="LiveId" clId="{664F9432-7C9B-4933-B87F-7D98D56E3FB3}" dt="2018-03-07T07:59:11.835" v="239" actId="20577"/>
          <ac:spMkLst>
            <pc:docMk/>
            <pc:sldMk cId="108704262" sldId="275"/>
            <ac:spMk id="3" creationId="{138933A9-DD4B-4667-8D88-E9BDADBDAEA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031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34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175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6744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98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47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761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910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92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03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029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37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82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01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70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63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04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2571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gizmodo.com/why-cant-this-soap-dispenser-identify-dark-skin-1797931773" TargetMode="External"/><Relationship Id="rId3" Type="http://schemas.openxmlformats.org/officeDocument/2006/relationships/hyperlink" Target="http://ethics.acm.org/code-of-ethics/" TargetMode="External"/><Relationship Id="rId7" Type="http://schemas.openxmlformats.org/officeDocument/2006/relationships/hyperlink" Target="https://www.theguardian.com/technology/2016/dec/16/uber-self-driving-cars-california-illegal-unethical-tactics" TargetMode="External"/><Relationship Id="rId2" Type="http://schemas.openxmlformats.org/officeDocument/2006/relationships/hyperlink" Target="https://plato.stanford.edu/entries/ethics-virtue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nytimes.com/2017/05/04/technology/uber-federal-inquiry-software-greyball.html" TargetMode="External"/><Relationship Id="rId5" Type="http://schemas.openxmlformats.org/officeDocument/2006/relationships/hyperlink" Target="http://ethics.iit.edu/ecodes/node/5707" TargetMode="External"/><Relationship Id="rId10" Type="http://schemas.openxmlformats.org/officeDocument/2006/relationships/hyperlink" Target="https://www.theguardian.com/world/2018/jan/28/fitness-tracking-app-gives-away-location-of-secret-us-army-bases" TargetMode="External"/><Relationship Id="rId4" Type="http://schemas.openxmlformats.org/officeDocument/2006/relationships/hyperlink" Target="http://ethics.acm.org/integrity-project/ask-an-ethicist-faq/" TargetMode="External"/><Relationship Id="rId9" Type="http://schemas.openxmlformats.org/officeDocument/2006/relationships/hyperlink" Target="https://www.npr.org/tags/443453659/volkswagen-emissions-scanda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9EC6FFF-3949-4638-A265-B1515909B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05BC5F-3118-49D0-B18C-5D9CC922C23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0733" y="0"/>
            <a:ext cx="3215640" cy="6858000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4B1E59-3C8A-453C-B841-6AB3B0CF706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3344" y="0"/>
            <a:ext cx="1438656" cy="685800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69DD9-1D1F-41CB-8A0E-F74E241FB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694" y="1063416"/>
            <a:ext cx="6034406" cy="4811730"/>
          </a:xfrm>
        </p:spPr>
        <p:txBody>
          <a:bodyPr anchor="ctr">
            <a:normAutofit/>
          </a:bodyPr>
          <a:lstStyle/>
          <a:p>
            <a:pPr algn="r"/>
            <a:r>
              <a:rPr lang="en-US" sz="6600" dirty="0"/>
              <a:t>Ethics in Computing</a:t>
            </a:r>
            <a:endParaRPr lang="en-US" sz="6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02BD4C-4671-4A53-AF4F-0AC9D85F7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5882" y="1063416"/>
            <a:ext cx="2591618" cy="4811730"/>
          </a:xfrm>
        </p:spPr>
        <p:txBody>
          <a:bodyPr anchor="ctr">
            <a:normAutofit/>
          </a:bodyPr>
          <a:lstStyle/>
          <a:p>
            <a:r>
              <a:rPr lang="en-US" dirty="0"/>
              <a:t>A Young Profession Coping with Ethical Debt</a:t>
            </a:r>
          </a:p>
        </p:txBody>
      </p:sp>
    </p:spTree>
    <p:extLst>
      <p:ext uri="{BB962C8B-B14F-4D97-AF65-F5344CB8AC3E}">
        <p14:creationId xmlns:p14="http://schemas.microsoft.com/office/powerpoint/2010/main" val="4126855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DCA251B-4F28-43A9-A5FD-47101E24C8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B3E067-68A1-4E6F-8B2A-DF0DC2803F9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8F0EEF-7B63-4EC4-96D4-6AFBF46B1A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5E673-6D85-4457-A048-FD09048DCE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D5B66A-2D8F-4D0A-B84A-974983034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4033" y="1266958"/>
            <a:ext cx="6248624" cy="4528457"/>
          </a:xfrm>
        </p:spPr>
        <p:txBody>
          <a:bodyPr anchor="ctr">
            <a:normAutofit/>
          </a:bodyPr>
          <a:lstStyle/>
          <a:p>
            <a:r>
              <a:rPr lang="en-US" dirty="0"/>
              <a:t>VW</a:t>
            </a:r>
            <a:br>
              <a:rPr lang="en-US" dirty="0"/>
            </a:br>
            <a:r>
              <a:rPr lang="en-US" dirty="0"/>
              <a:t>Emissions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46B856E-1527-4AB1-943D-9C3B4E4F3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486" y="1266958"/>
            <a:ext cx="2569028" cy="4528457"/>
          </a:xfrm>
        </p:spPr>
        <p:txBody>
          <a:bodyPr anchor="ctr">
            <a:normAutofit/>
          </a:bodyPr>
          <a:lstStyle/>
          <a:p>
            <a:pPr algn="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808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DCA251B-4F28-43A9-A5FD-47101E24C8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B3E067-68A1-4E6F-8B2A-DF0DC2803F9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8F0EEF-7B63-4EC4-96D4-6AFBF46B1A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FB5E673-6D85-4457-A048-FD09048DCE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D5B66A-2D8F-4D0A-B84A-974983034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033" y="1266958"/>
            <a:ext cx="6248624" cy="45284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Uber</a:t>
            </a:r>
            <a:br>
              <a:rPr lang="en-US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Greyball</a:t>
            </a:r>
          </a:p>
        </p:txBody>
      </p:sp>
    </p:spTree>
    <p:extLst>
      <p:ext uri="{BB962C8B-B14F-4D97-AF65-F5344CB8AC3E}">
        <p14:creationId xmlns:p14="http://schemas.microsoft.com/office/powerpoint/2010/main" val="3426378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DCA251B-4F28-43A9-A5FD-47101E24C8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B3E067-68A1-4E6F-8B2A-DF0DC2803F9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8F0EEF-7B63-4EC4-96D4-6AFBF46B1A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FB5E673-6D85-4457-A048-FD09048DCE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D5B66A-2D8F-4D0A-B84A-974983034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033" y="1266958"/>
            <a:ext cx="6248624" cy="45284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Uber</a:t>
            </a:r>
            <a:br>
              <a:rPr lang="en-US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Autonomous Vehicle Operation</a:t>
            </a:r>
          </a:p>
        </p:txBody>
      </p:sp>
    </p:spTree>
    <p:extLst>
      <p:ext uri="{BB962C8B-B14F-4D97-AF65-F5344CB8AC3E}">
        <p14:creationId xmlns:p14="http://schemas.microsoft.com/office/powerpoint/2010/main" val="1544653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DCA251B-4F28-43A9-A5FD-47101E24C8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B3E067-68A1-4E6F-8B2A-DF0DC2803F9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8F0EEF-7B63-4EC4-96D4-6AFBF46B1A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FB5E673-6D85-4457-A048-FD09048DCE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9E2C8-15A9-497D-AA0A-2DF887A01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033" y="1266958"/>
            <a:ext cx="6248624" cy="45284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Strava Global Heatmap</a:t>
            </a:r>
          </a:p>
        </p:txBody>
      </p:sp>
    </p:spTree>
    <p:extLst>
      <p:ext uri="{BB962C8B-B14F-4D97-AF65-F5344CB8AC3E}">
        <p14:creationId xmlns:p14="http://schemas.microsoft.com/office/powerpoint/2010/main" val="2834222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DCA251B-4F28-43A9-A5FD-47101E24C8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B3E067-68A1-4E6F-8B2A-DF0DC2803F9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8F0EEF-7B63-4EC4-96D4-6AFBF46B1A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FB5E673-6D85-4457-A048-FD09048DCE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D5B66A-2D8F-4D0A-B84A-974983034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033" y="1266958"/>
            <a:ext cx="6248624" cy="45284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Technical Concepts</a:t>
            </a:r>
            <a:br>
              <a:rPr lang="en-US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Hand Soap Dispenser</a:t>
            </a:r>
          </a:p>
        </p:txBody>
      </p:sp>
    </p:spTree>
    <p:extLst>
      <p:ext uri="{BB962C8B-B14F-4D97-AF65-F5344CB8AC3E}">
        <p14:creationId xmlns:p14="http://schemas.microsoft.com/office/powerpoint/2010/main" val="3841225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DCA251B-4F28-43A9-A5FD-47101E24C8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B3E067-68A1-4E6F-8B2A-DF0DC2803F9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8F0EEF-7B63-4EC4-96D4-6AFBF46B1A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FB5E673-6D85-4457-A048-FD09048DCE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D5B66A-2D8F-4D0A-B84A-974983034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033" y="1266958"/>
            <a:ext cx="6248624" cy="45284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Example of </a:t>
            </a:r>
            <a:r>
              <a:rPr lang="en-US"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License Infringement</a:t>
            </a:r>
            <a:endParaRPr lang="en-US" sz="7200" b="0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97446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5B66A-2D8F-4D0A-B84A-974983034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Antecdotes</a:t>
            </a:r>
            <a:r>
              <a:rPr lang="en-US" dirty="0"/>
              <a:t> ~ What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4401A-189D-4F57-8095-68ACFFA84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can we do?</a:t>
            </a:r>
          </a:p>
          <a:p>
            <a:pPr lvl="1"/>
            <a:r>
              <a:rPr lang="en-US" dirty="0"/>
              <a:t>From day to day ask, “what can I do?”</a:t>
            </a:r>
          </a:p>
          <a:p>
            <a:r>
              <a:rPr lang="en-US" dirty="0"/>
              <a:t>Is this really my responsibility?</a:t>
            </a:r>
          </a:p>
          <a:p>
            <a:pPr lvl="1"/>
            <a:r>
              <a:rPr lang="en-US" b="1" i="1" dirty="0"/>
              <a:t>Yes</a:t>
            </a:r>
            <a:r>
              <a:rPr lang="en-US" dirty="0"/>
              <a:t> it &amp;$%@*</a:t>
            </a:r>
            <a:r>
              <a:rPr lang="en-US" dirty="0" err="1"/>
              <a:t>ing</a:t>
            </a:r>
            <a:r>
              <a:rPr lang="en-US" dirty="0"/>
              <a:t> is.</a:t>
            </a:r>
          </a:p>
          <a:p>
            <a:r>
              <a:rPr lang="en-US" dirty="0"/>
              <a:t>Build more diverse teams.</a:t>
            </a:r>
          </a:p>
        </p:txBody>
      </p:sp>
    </p:spTree>
    <p:extLst>
      <p:ext uri="{BB962C8B-B14F-4D97-AF65-F5344CB8AC3E}">
        <p14:creationId xmlns:p14="http://schemas.microsoft.com/office/powerpoint/2010/main" val="15253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17E22-40D2-4F9F-B4BA-7EC213B71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933A9-DD4B-4667-8D88-E9BDADBDA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aware that you are not alone</a:t>
            </a:r>
          </a:p>
          <a:p>
            <a:r>
              <a:rPr lang="en-US" dirty="0"/>
              <a:t>Understand that ethics are a spectrum</a:t>
            </a:r>
          </a:p>
          <a:p>
            <a:r>
              <a:rPr lang="en-US" dirty="0"/>
              <a:t>Keep records</a:t>
            </a:r>
          </a:p>
          <a:p>
            <a:r>
              <a:rPr lang="en-US" dirty="0"/>
              <a:t>Build a dispassionate defense</a:t>
            </a:r>
          </a:p>
          <a:p>
            <a:r>
              <a:rPr lang="en-US" dirty="0"/>
              <a:t>Work the system</a:t>
            </a:r>
          </a:p>
          <a:p>
            <a:r>
              <a:rPr lang="en-US" dirty="0"/>
              <a:t>Resigning</a:t>
            </a:r>
          </a:p>
        </p:txBody>
      </p:sp>
    </p:spTree>
    <p:extLst>
      <p:ext uri="{BB962C8B-B14F-4D97-AF65-F5344CB8AC3E}">
        <p14:creationId xmlns:p14="http://schemas.microsoft.com/office/powerpoint/2010/main" val="108704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D2A1F-4A75-4D53-AAF8-046E41F6E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The Conversation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B0147-3C16-45C2-AA23-41136C0A4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don’t come with answers… I come with questions.</a:t>
            </a:r>
          </a:p>
          <a:p>
            <a:r>
              <a:rPr lang="en-US" dirty="0"/>
              <a:t>Familiarize yourself with a code of ethics for computing.</a:t>
            </a:r>
          </a:p>
          <a:p>
            <a:pPr lvl="1"/>
            <a:r>
              <a:rPr lang="en-US" dirty="0"/>
              <a:t>ACM’s Ethics policy (current 1992, new one expected 2018)</a:t>
            </a:r>
          </a:p>
          <a:p>
            <a:pPr lvl="1"/>
            <a:r>
              <a:rPr lang="en-US" dirty="0"/>
              <a:t>ACM’s “Ask and Ethicist”</a:t>
            </a:r>
          </a:p>
          <a:p>
            <a:r>
              <a:rPr lang="en-US" dirty="0"/>
              <a:t>We need to ask “what are the ethical implications?” all the time.</a:t>
            </a:r>
          </a:p>
        </p:txBody>
      </p:sp>
    </p:spTree>
    <p:extLst>
      <p:ext uri="{BB962C8B-B14F-4D97-AF65-F5344CB8AC3E}">
        <p14:creationId xmlns:p14="http://schemas.microsoft.com/office/powerpoint/2010/main" val="3864674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0969C-4FF1-410D-94D8-F1C10158F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D328C-DA6C-41C2-B8FD-88456419FD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04A84A-62CF-4832-9C05-340FAF7054BD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Virtue Ethics: </a:t>
            </a:r>
            <a:r>
              <a:rPr lang="en-US" dirty="0">
                <a:hlinkClick r:id="rId2"/>
              </a:rPr>
              <a:t>https://plato.stanford.edu/entries/ethics-virtue/</a:t>
            </a:r>
            <a:endParaRPr lang="en-US" dirty="0"/>
          </a:p>
          <a:p>
            <a:r>
              <a:rPr lang="en-US" dirty="0"/>
              <a:t>ACM Code of Ethics</a:t>
            </a:r>
            <a:br>
              <a:rPr lang="en-US" dirty="0"/>
            </a:br>
            <a:r>
              <a:rPr lang="en-US" dirty="0">
                <a:hlinkClick r:id="rId3"/>
              </a:rPr>
              <a:t>http://ethics.acm.org/code-of-ethics/</a:t>
            </a:r>
            <a:endParaRPr lang="en-US" dirty="0"/>
          </a:p>
          <a:p>
            <a:r>
              <a:rPr lang="en-US" dirty="0"/>
              <a:t>ACM “</a:t>
            </a:r>
            <a:r>
              <a:rPr lang="en-US"/>
              <a:t>Ask an </a:t>
            </a:r>
            <a:r>
              <a:rPr lang="en-US" dirty="0"/>
              <a:t>Ethicist”</a:t>
            </a:r>
            <a:br>
              <a:rPr lang="en-US" dirty="0"/>
            </a:br>
            <a:r>
              <a:rPr lang="en-US" dirty="0">
                <a:hlinkClick r:id="rId4"/>
              </a:rPr>
              <a:t>http://ethics.acm.org/integrity-project/ask-an-ethicist-faq/</a:t>
            </a:r>
            <a:endParaRPr lang="en-US" dirty="0"/>
          </a:p>
          <a:p>
            <a:r>
              <a:rPr lang="en-US" dirty="0"/>
              <a:t>IEEE Dissention Guidelines</a:t>
            </a:r>
            <a:br>
              <a:rPr lang="en-US" dirty="0"/>
            </a:br>
            <a:r>
              <a:rPr lang="en-US" dirty="0">
                <a:hlinkClick r:id="rId5"/>
              </a:rPr>
              <a:t>http://ethics.iit.edu/ecodes/node/5707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DDE19-70DC-4950-AF34-FDF18092E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F09555-0C46-4668-AE73-BDED43F04C5D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/>
              <a:t>Uber </a:t>
            </a:r>
            <a:r>
              <a:rPr lang="en-US" dirty="0" err="1"/>
              <a:t>Greyball</a:t>
            </a:r>
            <a:br>
              <a:rPr lang="en-US" dirty="0"/>
            </a:br>
            <a:r>
              <a:rPr lang="en-US" dirty="0">
                <a:hlinkClick r:id="rId6"/>
              </a:rPr>
              <a:t>https://www.nytimes.com/2017/05/04/technology/uber-federal-inquiry-software-greyball.html</a:t>
            </a:r>
            <a:endParaRPr lang="en-US" dirty="0"/>
          </a:p>
          <a:p>
            <a:r>
              <a:rPr lang="en-US" dirty="0"/>
              <a:t>Uber’s Brazen Illegal Behavior</a:t>
            </a:r>
            <a:br>
              <a:rPr lang="en-US" dirty="0"/>
            </a:br>
            <a:r>
              <a:rPr lang="en-US" dirty="0">
                <a:hlinkClick r:id="rId7"/>
              </a:rPr>
              <a:t>https://www.theguardian.com/technology/2016/dec/16/uber-self-driving-cars-california-illegal-unethical-tactics</a:t>
            </a:r>
            <a:endParaRPr lang="en-US" dirty="0"/>
          </a:p>
          <a:p>
            <a:r>
              <a:rPr lang="en-US" dirty="0"/>
              <a:t>Soap</a:t>
            </a:r>
            <a:br>
              <a:rPr lang="en-US" dirty="0"/>
            </a:br>
            <a:r>
              <a:rPr lang="en-US" dirty="0">
                <a:hlinkClick r:id="rId8"/>
              </a:rPr>
              <a:t>https://gizmodo.com/why-cant-this-soap-dispenser-identify-dark-skin-1797931773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80232C-2C88-4B60-9853-29FAB19477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E959BAE-45FD-46BE-9F38-3F8E1545ABC1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dirty="0"/>
              <a:t>Volkswagen Emissions Scandal</a:t>
            </a:r>
            <a:br>
              <a:rPr lang="en-US" dirty="0"/>
            </a:br>
            <a:r>
              <a:rPr lang="en-US" dirty="0">
                <a:hlinkClick r:id="rId9"/>
              </a:rPr>
              <a:t>https://www.npr.org/tags/443453659/volkswagen-emissions-scandal</a:t>
            </a:r>
            <a:endParaRPr lang="en-US" dirty="0"/>
          </a:p>
          <a:p>
            <a:r>
              <a:rPr lang="en-US" dirty="0" err="1"/>
              <a:t>Strava</a:t>
            </a:r>
            <a:r>
              <a:rPr lang="en-US" dirty="0"/>
              <a:t> Global Heatmap</a:t>
            </a:r>
            <a:br>
              <a:rPr lang="en-US" dirty="0"/>
            </a:br>
            <a:r>
              <a:rPr lang="en-US" dirty="0">
                <a:hlinkClick r:id="rId10"/>
              </a:rPr>
              <a:t>https://www.theguardian.com/world/2018/jan/28/fitness-tracking-app-gives-away-location-of-secret-us-army-bases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558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FA15C-1E23-4DCB-A8CD-4857812F0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 Schlossnagle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E2C97-8126-4F00-BA31-3E6524E603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postwait</a:t>
            </a:r>
            <a:endParaRPr lang="en-US" dirty="0"/>
          </a:p>
          <a:p>
            <a:r>
              <a:rPr lang="en-US" dirty="0"/>
              <a:t>Founder </a:t>
            </a:r>
            <a:r>
              <a:rPr lang="en-US" dirty="0" err="1"/>
              <a:t>CirconuS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FD1013D-7AAF-4764-B4C6-5DF4CF94AE4E}"/>
              </a:ext>
            </a:extLst>
          </p:cNvPr>
          <p:cNvGrpSpPr/>
          <p:nvPr/>
        </p:nvGrpSpPr>
        <p:grpSpPr>
          <a:xfrm>
            <a:off x="1165115" y="386079"/>
            <a:ext cx="7399764" cy="3555051"/>
            <a:chOff x="2914786" y="317028"/>
            <a:chExt cx="11373531" cy="5574823"/>
          </a:xfrm>
        </p:grpSpPr>
        <p:pic>
          <p:nvPicPr>
            <p:cNvPr id="4" name="Photo on 8-10-12 at 11.59 AM.jpg">
              <a:extLst>
                <a:ext uri="{FF2B5EF4-FFF2-40B4-BE49-F238E27FC236}">
                  <a16:creationId xmlns:a16="http://schemas.microsoft.com/office/drawing/2014/main" id="{77D3AB14-9A7E-4210-86D6-D04DBC5C4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 l="17523" r="21904" b="11999"/>
            <a:stretch>
              <a:fillRect/>
            </a:stretch>
          </p:blipFill>
          <p:spPr>
            <a:xfrm>
              <a:off x="5772360" y="3116884"/>
              <a:ext cx="2804655" cy="271645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5" name="Photo on 2010-10-25 at 14.27 #2.jpg">
              <a:extLst>
                <a:ext uri="{FF2B5EF4-FFF2-40B4-BE49-F238E27FC236}">
                  <a16:creationId xmlns:a16="http://schemas.microsoft.com/office/drawing/2014/main" id="{78266134-DCDF-42BC-B535-9D562B05C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rcRect l="11201" r="11363"/>
            <a:stretch>
              <a:fillRect/>
            </a:stretch>
          </p:blipFill>
          <p:spPr>
            <a:xfrm>
              <a:off x="5772360" y="347508"/>
              <a:ext cx="2804655" cy="271645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6" name="Photo 16.jpg">
              <a:extLst>
                <a:ext uri="{FF2B5EF4-FFF2-40B4-BE49-F238E27FC236}">
                  <a16:creationId xmlns:a16="http://schemas.microsoft.com/office/drawing/2014/main" id="{BB931F54-0281-46E4-A7D6-9EBC4382F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rcRect l="11201" r="11363"/>
            <a:stretch>
              <a:fillRect/>
            </a:stretch>
          </p:blipFill>
          <p:spPr>
            <a:xfrm>
              <a:off x="2914786" y="3116884"/>
              <a:ext cx="2804656" cy="271645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" name="Photo on 2011-04-09 at 08.56 #2.jpg">
              <a:extLst>
                <a:ext uri="{FF2B5EF4-FFF2-40B4-BE49-F238E27FC236}">
                  <a16:creationId xmlns:a16="http://schemas.microsoft.com/office/drawing/2014/main" id="{4874CE21-D32F-4746-8B5F-6BEEBCB18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/>
            </a:blip>
            <a:srcRect l="11201" r="11363"/>
            <a:stretch>
              <a:fillRect/>
            </a:stretch>
          </p:blipFill>
          <p:spPr>
            <a:xfrm>
              <a:off x="2914786" y="317028"/>
              <a:ext cx="2804656" cy="271645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8" name="Photo on 10-31-11 at 10.09 AM.jpg">
              <a:extLst>
                <a:ext uri="{FF2B5EF4-FFF2-40B4-BE49-F238E27FC236}">
                  <a16:creationId xmlns:a16="http://schemas.microsoft.com/office/drawing/2014/main" id="{8B8C9417-64CA-4EEF-B30B-AF5FA675F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rcRect l="26250" t="2238" r="26357" b="28800"/>
            <a:stretch>
              <a:fillRect/>
            </a:stretch>
          </p:blipFill>
          <p:spPr>
            <a:xfrm>
              <a:off x="8629931" y="3116884"/>
              <a:ext cx="2804656" cy="271645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9" name="Photo 17.jpg">
              <a:extLst>
                <a:ext uri="{FF2B5EF4-FFF2-40B4-BE49-F238E27FC236}">
                  <a16:creationId xmlns:a16="http://schemas.microsoft.com/office/drawing/2014/main" id="{9F133E32-EA65-4969-8652-3B0749CA4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/>
            </a:blip>
            <a:srcRect l="11201" r="11363"/>
            <a:stretch>
              <a:fillRect/>
            </a:stretch>
          </p:blipFill>
          <p:spPr>
            <a:xfrm>
              <a:off x="8629932" y="347508"/>
              <a:ext cx="2804655" cy="271645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0" name="pasted-image.png">
              <a:extLst>
                <a:ext uri="{FF2B5EF4-FFF2-40B4-BE49-F238E27FC236}">
                  <a16:creationId xmlns:a16="http://schemas.microsoft.com/office/drawing/2014/main" id="{76D894AA-8256-4B82-A41F-462B603D1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rcRect l="18237" r="24279" b="16008"/>
            <a:stretch>
              <a:fillRect/>
            </a:stretch>
          </p:blipFill>
          <p:spPr>
            <a:xfrm>
              <a:off x="11500203" y="354255"/>
              <a:ext cx="2777130" cy="270521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1" name="pasted-image.png">
              <a:extLst>
                <a:ext uri="{FF2B5EF4-FFF2-40B4-BE49-F238E27FC236}">
                  <a16:creationId xmlns:a16="http://schemas.microsoft.com/office/drawing/2014/main" id="{90E74169-5E6A-4190-B762-0CB477768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/>
            </a:blip>
            <a:srcRect l="18291" r="23525" b="12766"/>
            <a:stretch>
              <a:fillRect/>
            </a:stretch>
          </p:blipFill>
          <p:spPr>
            <a:xfrm>
              <a:off x="11512068" y="3116883"/>
              <a:ext cx="2776249" cy="2774968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205646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FA15C-1E23-4DCB-A8CD-4857812F0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E2C97-8126-4F00-BA31-3E6524E603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am not </a:t>
            </a:r>
            <a:r>
              <a:rPr lang="en-US"/>
              <a:t>an ethicist.</a:t>
            </a:r>
            <a:br>
              <a:rPr lang="en-US" dirty="0"/>
            </a:br>
            <a:r>
              <a:rPr lang="en-US" dirty="0"/>
              <a:t>This talk has more questions than answers.</a:t>
            </a:r>
          </a:p>
        </p:txBody>
      </p:sp>
    </p:spTree>
    <p:extLst>
      <p:ext uri="{BB962C8B-B14F-4D97-AF65-F5344CB8AC3E}">
        <p14:creationId xmlns:p14="http://schemas.microsoft.com/office/powerpoint/2010/main" val="273048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2F04A-ACC1-4D5E-B1D7-D90658A0D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ήθος</a:t>
            </a:r>
            <a:r>
              <a:rPr lang="en-US" dirty="0"/>
              <a:t> -&gt; </a:t>
            </a:r>
            <a:r>
              <a:rPr lang="el-GR" dirty="0"/>
              <a:t>ηθική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2343F-6D48-48CC-A5B0-65D527A6C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philosophy of ethics is about</a:t>
            </a:r>
            <a:br>
              <a:rPr lang="en-US" dirty="0"/>
            </a:br>
            <a:r>
              <a:rPr lang="en-US" dirty="0"/>
              <a:t>systematizing, defending, and recommending concepts of right and wrong conduct. </a:t>
            </a:r>
          </a:p>
          <a:p>
            <a:endParaRPr lang="en-US" dirty="0"/>
          </a:p>
          <a:p>
            <a:r>
              <a:rPr lang="en-US" dirty="0"/>
              <a:t>Normative Ethics can be viewed from three lenses</a:t>
            </a:r>
          </a:p>
          <a:p>
            <a:pPr lvl="1"/>
            <a:r>
              <a:rPr lang="en-US" dirty="0"/>
              <a:t>Virtue Ethics</a:t>
            </a:r>
          </a:p>
          <a:p>
            <a:pPr lvl="1"/>
            <a:r>
              <a:rPr lang="en-US" dirty="0"/>
              <a:t>Deontology (Duties &amp; Rules)</a:t>
            </a:r>
          </a:p>
          <a:p>
            <a:pPr lvl="1"/>
            <a:r>
              <a:rPr lang="en-US" dirty="0" err="1"/>
              <a:t>Consquentialism</a:t>
            </a:r>
            <a:r>
              <a:rPr lang="en-US" dirty="0"/>
              <a:t> (Consequences)</a:t>
            </a:r>
          </a:p>
        </p:txBody>
      </p:sp>
    </p:spTree>
    <p:extLst>
      <p:ext uri="{BB962C8B-B14F-4D97-AF65-F5344CB8AC3E}">
        <p14:creationId xmlns:p14="http://schemas.microsoft.com/office/powerpoint/2010/main" val="3286304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2B7CB-C3DD-4F98-8BD1-6625B27ED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4E99E-9DC0-4D31-A93D-7F53C5378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Perfect virtues vs. continence</a:t>
            </a:r>
          </a:p>
          <a:p>
            <a:r>
              <a:rPr lang="en-US" dirty="0"/>
              <a:t>Understanding the importance of practical wisdom</a:t>
            </a:r>
          </a:p>
        </p:txBody>
      </p:sp>
    </p:spTree>
    <p:extLst>
      <p:ext uri="{BB962C8B-B14F-4D97-AF65-F5344CB8AC3E}">
        <p14:creationId xmlns:p14="http://schemas.microsoft.com/office/powerpoint/2010/main" val="228919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34E6C-F69B-47AB-AF1B-2CAC2C20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Over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36E1D-D7C6-48DA-AEAE-41354ED90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Ethics exist only within the context of human society.</a:t>
            </a:r>
          </a:p>
          <a:p>
            <a:r>
              <a:rPr lang="en-US" dirty="0"/>
              <a:t>Human society changes</a:t>
            </a:r>
          </a:p>
          <a:p>
            <a:pPr lvl="1"/>
            <a:r>
              <a:rPr lang="en-US" dirty="0"/>
              <a:t>Globalization</a:t>
            </a:r>
          </a:p>
          <a:p>
            <a:pPr lvl="1"/>
            <a:r>
              <a:rPr lang="en-US" dirty="0"/>
              <a:t>Scientific understanding</a:t>
            </a:r>
          </a:p>
          <a:p>
            <a:pPr lvl="1"/>
            <a:r>
              <a:rPr lang="en-US" dirty="0"/>
              <a:t>Supernatural belief structures</a:t>
            </a:r>
          </a:p>
        </p:txBody>
      </p:sp>
    </p:spTree>
    <p:extLst>
      <p:ext uri="{BB962C8B-B14F-4D97-AF65-F5344CB8AC3E}">
        <p14:creationId xmlns:p14="http://schemas.microsoft.com/office/powerpoint/2010/main" val="603805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le:Sodoma - Benedict Presents the Olivetan Monks with His Rule - WGA21585.jpg">
            <a:extLst>
              <a:ext uri="{FF2B5EF4-FFF2-40B4-BE49-F238E27FC236}">
                <a16:creationId xmlns:a16="http://schemas.microsoft.com/office/drawing/2014/main" id="{398FA4EB-DC57-4CCA-8590-FE8858CE1D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7" b="16248"/>
          <a:stretch/>
        </p:blipFill>
        <p:spPr bwMode="auto">
          <a:xfrm>
            <a:off x="4634680" y="10"/>
            <a:ext cx="75601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26E2FAE-FA60-497B-B2CB-7702C6FF3A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D5B66A-2D8F-4D0A-B84A-974983034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>
            <a:normAutofit/>
          </a:bodyPr>
          <a:lstStyle/>
          <a:p>
            <a:r>
              <a:rPr lang="en-US" dirty="0"/>
              <a:t>Applying 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4401A-189D-4F57-8095-68ACFFA84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9" y="2438400"/>
            <a:ext cx="3330328" cy="3809999"/>
          </a:xfrm>
        </p:spPr>
        <p:txBody>
          <a:bodyPr>
            <a:normAutofit/>
          </a:bodyPr>
          <a:lstStyle/>
          <a:p>
            <a:r>
              <a:rPr lang="en-US" dirty="0"/>
              <a:t>Clergy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576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nacademic.com/pictures/enwiki/82/Rimini219.jpg">
            <a:extLst>
              <a:ext uri="{FF2B5EF4-FFF2-40B4-BE49-F238E27FC236}">
                <a16:creationId xmlns:a16="http://schemas.microsoft.com/office/drawing/2014/main" id="{071D3D56-7DF8-41D9-AC25-C784033B60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" r="2" b="386"/>
          <a:stretch/>
        </p:blipFill>
        <p:spPr bwMode="auto">
          <a:xfrm>
            <a:off x="-2" y="10"/>
            <a:ext cx="609440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D5B66A-2D8F-4D0A-B84A-974983034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108" y="629266"/>
            <a:ext cx="3307744" cy="1641986"/>
          </a:xfrm>
        </p:spPr>
        <p:txBody>
          <a:bodyPr>
            <a:normAutofit/>
          </a:bodyPr>
          <a:lstStyle/>
          <a:p>
            <a:r>
              <a:rPr lang="en-US"/>
              <a:t>Applying 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4401A-189D-4F57-8095-68ACFFA84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108" y="2438400"/>
            <a:ext cx="3307744" cy="3809999"/>
          </a:xfrm>
        </p:spPr>
        <p:txBody>
          <a:bodyPr>
            <a:normAutofit/>
          </a:bodyPr>
          <a:lstStyle/>
          <a:p>
            <a:r>
              <a:rPr lang="en-US" dirty="0"/>
              <a:t>Clergy</a:t>
            </a:r>
          </a:p>
          <a:p>
            <a:r>
              <a:rPr lang="en-US" dirty="0"/>
              <a:t>Medical</a:t>
            </a:r>
          </a:p>
        </p:txBody>
      </p:sp>
    </p:spTree>
    <p:extLst>
      <p:ext uri="{BB962C8B-B14F-4D97-AF65-F5344CB8AC3E}">
        <p14:creationId xmlns:p14="http://schemas.microsoft.com/office/powerpoint/2010/main" val="704759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licia Vikander in Ex Machina (2014)">
            <a:extLst>
              <a:ext uri="{FF2B5EF4-FFF2-40B4-BE49-F238E27FC236}">
                <a16:creationId xmlns:a16="http://schemas.microsoft.com/office/drawing/2014/main" id="{68D617E4-15C1-4064-8575-2072FCDCD0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78"/>
          <a:stretch/>
        </p:blipFill>
        <p:spPr bwMode="auto">
          <a:xfrm>
            <a:off x="7548152" y="10"/>
            <a:ext cx="464665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554089D-779D-46F6-81CB-EA9C1269394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D5B66A-2D8F-4D0A-B84A-974983034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6249784" cy="1641986"/>
          </a:xfrm>
        </p:spPr>
        <p:txBody>
          <a:bodyPr>
            <a:normAutofit/>
          </a:bodyPr>
          <a:lstStyle/>
          <a:p>
            <a:r>
              <a:rPr lang="en-US"/>
              <a:t>Applying 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4401A-189D-4F57-8095-68ACFFA84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0"/>
            <a:ext cx="6249784" cy="3809999"/>
          </a:xfrm>
        </p:spPr>
        <p:txBody>
          <a:bodyPr>
            <a:normAutofit/>
          </a:bodyPr>
          <a:lstStyle/>
          <a:p>
            <a:r>
              <a:rPr lang="en-US"/>
              <a:t>Clergy</a:t>
            </a:r>
          </a:p>
          <a:p>
            <a:r>
              <a:rPr lang="en-US"/>
              <a:t>Medical</a:t>
            </a:r>
          </a:p>
          <a:p>
            <a:r>
              <a:rPr lang="en-US"/>
              <a:t>Business</a:t>
            </a:r>
          </a:p>
          <a:p>
            <a:r>
              <a:rPr lang="en-US"/>
              <a:t>Professional</a:t>
            </a:r>
          </a:p>
          <a:p>
            <a:endParaRPr lang="en-US"/>
          </a:p>
          <a:p>
            <a:r>
              <a:rPr lang="en-US"/>
              <a:t>Computing</a:t>
            </a:r>
          </a:p>
        </p:txBody>
      </p:sp>
    </p:spTree>
    <p:extLst>
      <p:ext uri="{BB962C8B-B14F-4D97-AF65-F5344CB8AC3E}">
        <p14:creationId xmlns:p14="http://schemas.microsoft.com/office/powerpoint/2010/main" val="9594918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6288</TotalTime>
  <Words>237</Words>
  <Application>Microsoft Office PowerPoint</Application>
  <PresentationFormat>Widescreen</PresentationFormat>
  <Paragraphs>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</vt:lpstr>
      <vt:lpstr>Ethics in Computing</vt:lpstr>
      <vt:lpstr>Theo Schlossnagle</vt:lpstr>
      <vt:lpstr>DISCLAIMER</vt:lpstr>
      <vt:lpstr>ήθος -&gt; ηθική</vt:lpstr>
      <vt:lpstr>Virtues</vt:lpstr>
      <vt:lpstr>Change Over Time</vt:lpstr>
      <vt:lpstr>Applying Ethics</vt:lpstr>
      <vt:lpstr>Applying Ethics</vt:lpstr>
      <vt:lpstr>Applying Ethics</vt:lpstr>
      <vt:lpstr>VW Emissions</vt:lpstr>
      <vt:lpstr>Uber Greyball</vt:lpstr>
      <vt:lpstr>Uber Autonomous Vehicle Operation</vt:lpstr>
      <vt:lpstr>Strava Global Heatmap</vt:lpstr>
      <vt:lpstr>Technical Concepts Hand Soap Dispenser</vt:lpstr>
      <vt:lpstr>Example of License Infringement</vt:lpstr>
      <vt:lpstr>Antecdotes ~ What now?</vt:lpstr>
      <vt:lpstr>Dissenting</vt:lpstr>
      <vt:lpstr>Start The Conversation</vt:lpstr>
      <vt:lpstr>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 Schlossnagle</dc:creator>
  <cp:lastModifiedBy>Theo Schlossnagle</cp:lastModifiedBy>
  <cp:revision>1</cp:revision>
  <dcterms:created xsi:type="dcterms:W3CDTF">2018-01-13T16:40:31Z</dcterms:created>
  <dcterms:modified xsi:type="dcterms:W3CDTF">2018-03-07T11:30:59Z</dcterms:modified>
</cp:coreProperties>
</file>