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4" r:id="rId1"/>
  </p:sldMasterIdLst>
  <p:notesMasterIdLst>
    <p:notesMasterId r:id="rId83"/>
  </p:notesMasterIdLst>
  <p:handoutMasterIdLst>
    <p:handoutMasterId r:id="rId84"/>
  </p:handoutMasterIdLst>
  <p:sldIdLst>
    <p:sldId id="257" r:id="rId2"/>
    <p:sldId id="488" r:id="rId3"/>
    <p:sldId id="492" r:id="rId4"/>
    <p:sldId id="495" r:id="rId5"/>
    <p:sldId id="561" r:id="rId6"/>
    <p:sldId id="562" r:id="rId7"/>
    <p:sldId id="540" r:id="rId8"/>
    <p:sldId id="563" r:id="rId9"/>
    <p:sldId id="564" r:id="rId10"/>
    <p:sldId id="501" r:id="rId11"/>
    <p:sldId id="575" r:id="rId12"/>
    <p:sldId id="576" r:id="rId13"/>
    <p:sldId id="577" r:id="rId14"/>
    <p:sldId id="578" r:id="rId15"/>
    <p:sldId id="579" r:id="rId16"/>
    <p:sldId id="580" r:id="rId17"/>
    <p:sldId id="574" r:id="rId18"/>
    <p:sldId id="581" r:id="rId19"/>
    <p:sldId id="582" r:id="rId20"/>
    <p:sldId id="583" r:id="rId21"/>
    <p:sldId id="584" r:id="rId22"/>
    <p:sldId id="567" r:id="rId23"/>
    <p:sldId id="568" r:id="rId24"/>
    <p:sldId id="569" r:id="rId25"/>
    <p:sldId id="585" r:id="rId26"/>
    <p:sldId id="547" r:id="rId27"/>
    <p:sldId id="548" r:id="rId28"/>
    <p:sldId id="641" r:id="rId29"/>
    <p:sldId id="586" r:id="rId30"/>
    <p:sldId id="638" r:id="rId31"/>
    <p:sldId id="587" r:id="rId32"/>
    <p:sldId id="588" r:id="rId33"/>
    <p:sldId id="589" r:id="rId34"/>
    <p:sldId id="590" r:id="rId35"/>
    <p:sldId id="591" r:id="rId36"/>
    <p:sldId id="592" r:id="rId37"/>
    <p:sldId id="593" r:id="rId38"/>
    <p:sldId id="594" r:id="rId39"/>
    <p:sldId id="595" r:id="rId40"/>
    <p:sldId id="596" r:id="rId41"/>
    <p:sldId id="597" r:id="rId42"/>
    <p:sldId id="598" r:id="rId43"/>
    <p:sldId id="599" r:id="rId44"/>
    <p:sldId id="600" r:id="rId45"/>
    <p:sldId id="601" r:id="rId46"/>
    <p:sldId id="602" r:id="rId47"/>
    <p:sldId id="603" r:id="rId48"/>
    <p:sldId id="604" r:id="rId49"/>
    <p:sldId id="605" r:id="rId50"/>
    <p:sldId id="606" r:id="rId51"/>
    <p:sldId id="607" r:id="rId52"/>
    <p:sldId id="608" r:id="rId53"/>
    <p:sldId id="609" r:id="rId54"/>
    <p:sldId id="610" r:id="rId55"/>
    <p:sldId id="611" r:id="rId56"/>
    <p:sldId id="612" r:id="rId57"/>
    <p:sldId id="613" r:id="rId58"/>
    <p:sldId id="614" r:id="rId59"/>
    <p:sldId id="615" r:id="rId60"/>
    <p:sldId id="616" r:id="rId61"/>
    <p:sldId id="617" r:id="rId62"/>
    <p:sldId id="618" r:id="rId63"/>
    <p:sldId id="619" r:id="rId64"/>
    <p:sldId id="620" r:id="rId65"/>
    <p:sldId id="621" r:id="rId66"/>
    <p:sldId id="622" r:id="rId67"/>
    <p:sldId id="623" r:id="rId68"/>
    <p:sldId id="624" r:id="rId69"/>
    <p:sldId id="625" r:id="rId70"/>
    <p:sldId id="626" r:id="rId71"/>
    <p:sldId id="627" r:id="rId72"/>
    <p:sldId id="628" r:id="rId73"/>
    <p:sldId id="629" r:id="rId74"/>
    <p:sldId id="630" r:id="rId75"/>
    <p:sldId id="637" r:id="rId76"/>
    <p:sldId id="631" r:id="rId77"/>
    <p:sldId id="632" r:id="rId78"/>
    <p:sldId id="633" r:id="rId79"/>
    <p:sldId id="639" r:id="rId80"/>
    <p:sldId id="635" r:id="rId81"/>
    <p:sldId id="636" r:id="rId8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B72C7B5-69EF-DB44-B7BC-F3B41D9ED41A}">
          <p14:sldIdLst>
            <p14:sldId id="257"/>
            <p14:sldId id="488"/>
            <p14:sldId id="492"/>
            <p14:sldId id="495"/>
            <p14:sldId id="561"/>
            <p14:sldId id="562"/>
            <p14:sldId id="540"/>
            <p14:sldId id="563"/>
            <p14:sldId id="564"/>
            <p14:sldId id="501"/>
            <p14:sldId id="575"/>
            <p14:sldId id="576"/>
            <p14:sldId id="577"/>
            <p14:sldId id="578"/>
            <p14:sldId id="579"/>
            <p14:sldId id="580"/>
            <p14:sldId id="574"/>
            <p14:sldId id="581"/>
            <p14:sldId id="582"/>
            <p14:sldId id="583"/>
            <p14:sldId id="584"/>
            <p14:sldId id="567"/>
            <p14:sldId id="568"/>
            <p14:sldId id="569"/>
            <p14:sldId id="585"/>
            <p14:sldId id="547"/>
            <p14:sldId id="548"/>
            <p14:sldId id="641"/>
            <p14:sldId id="586"/>
            <p14:sldId id="638"/>
            <p14:sldId id="587"/>
            <p14:sldId id="588"/>
            <p14:sldId id="589"/>
            <p14:sldId id="590"/>
            <p14:sldId id="591"/>
            <p14:sldId id="592"/>
            <p14:sldId id="593"/>
            <p14:sldId id="594"/>
            <p14:sldId id="595"/>
            <p14:sldId id="596"/>
            <p14:sldId id="597"/>
            <p14:sldId id="598"/>
            <p14:sldId id="599"/>
            <p14:sldId id="600"/>
            <p14:sldId id="601"/>
            <p14:sldId id="602"/>
            <p14:sldId id="603"/>
            <p14:sldId id="604"/>
            <p14:sldId id="605"/>
            <p14:sldId id="606"/>
            <p14:sldId id="607"/>
            <p14:sldId id="608"/>
            <p14:sldId id="609"/>
            <p14:sldId id="610"/>
            <p14:sldId id="611"/>
            <p14:sldId id="612"/>
            <p14:sldId id="613"/>
            <p14:sldId id="614"/>
            <p14:sldId id="615"/>
            <p14:sldId id="616"/>
            <p14:sldId id="617"/>
            <p14:sldId id="618"/>
            <p14:sldId id="619"/>
            <p14:sldId id="620"/>
            <p14:sldId id="621"/>
            <p14:sldId id="622"/>
            <p14:sldId id="623"/>
            <p14:sldId id="624"/>
            <p14:sldId id="625"/>
            <p14:sldId id="626"/>
            <p14:sldId id="627"/>
            <p14:sldId id="628"/>
            <p14:sldId id="629"/>
            <p14:sldId id="630"/>
            <p14:sldId id="637"/>
            <p14:sldId id="631"/>
            <p14:sldId id="632"/>
            <p14:sldId id="633"/>
            <p14:sldId id="639"/>
            <p14:sldId id="635"/>
            <p14:sldId id="636"/>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16"/>
    <p:restoredTop sz="73688"/>
  </p:normalViewPr>
  <p:slideViewPr>
    <p:cSldViewPr snapToGrid="0" snapToObjects="1">
      <p:cViewPr>
        <p:scale>
          <a:sx n="113" d="100"/>
          <a:sy n="113" d="100"/>
        </p:scale>
        <p:origin x="1240" y="32"/>
      </p:cViewPr>
      <p:guideLst>
        <p:guide orient="horz" pos="1620"/>
        <p:guide pos="2880"/>
      </p:guideLst>
    </p:cSldViewPr>
  </p:slideViewPr>
  <p:outlineViewPr>
    <p:cViewPr>
      <p:scale>
        <a:sx n="33" d="100"/>
        <a:sy n="33" d="100"/>
      </p:scale>
      <p:origin x="0" y="-24976"/>
    </p:cViewPr>
  </p:outlineViewPr>
  <p:notesTextViewPr>
    <p:cViewPr>
      <p:scale>
        <a:sx n="105" d="100"/>
        <a:sy n="10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notesMaster" Target="notesMasters/notesMaster1.xml"/><Relationship Id="rId84" Type="http://schemas.openxmlformats.org/officeDocument/2006/relationships/handoutMaster" Target="handoutMasters/handoutMaster1.xml"/><Relationship Id="rId85" Type="http://schemas.openxmlformats.org/officeDocument/2006/relationships/presProps" Target="presProps.xml"/><Relationship Id="rId86" Type="http://schemas.openxmlformats.org/officeDocument/2006/relationships/viewProps" Target="viewProps.xml"/><Relationship Id="rId87" Type="http://schemas.openxmlformats.org/officeDocument/2006/relationships/theme" Target="theme/theme1.xml"/><Relationship Id="rId8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DC3410-ED9B-4940-993E-8EAA46D1B34F}" type="doc">
      <dgm:prSet loTypeId="urn:microsoft.com/office/officeart/2008/layout/VerticalCurvedList" loCatId="" qsTypeId="urn:microsoft.com/office/officeart/2005/8/quickstyle/simple4" qsCatId="simple" csTypeId="urn:microsoft.com/office/officeart/2005/8/colors/accent1_2" csCatId="accent1" phldr="1"/>
      <dgm:spPr/>
      <dgm:t>
        <a:bodyPr/>
        <a:lstStyle/>
        <a:p>
          <a:endParaRPr lang="en-US"/>
        </a:p>
      </dgm:t>
    </dgm:pt>
    <dgm:pt modelId="{4BB6EA56-28E5-2744-AAF7-2CE920015C4B}">
      <dgm:prSet phldrT="[Text]" custT="1">
        <dgm:style>
          <a:lnRef idx="0">
            <a:schemeClr val="accent1"/>
          </a:lnRef>
          <a:fillRef idx="3">
            <a:schemeClr val="accent1"/>
          </a:fillRef>
          <a:effectRef idx="3">
            <a:schemeClr val="accent1"/>
          </a:effectRef>
          <a:fontRef idx="minor">
            <a:schemeClr val="lt1"/>
          </a:fontRef>
        </dgm:style>
      </dgm:prSet>
      <dgm:spPr/>
      <dgm:t>
        <a:bodyPr/>
        <a:lstStyle/>
        <a:p>
          <a:r>
            <a:rPr lang="en-US" sz="1800" dirty="0" smtClean="0"/>
            <a:t>Simpler and smaller code</a:t>
          </a:r>
          <a:endParaRPr lang="en-US" sz="1800" dirty="0"/>
        </a:p>
      </dgm:t>
    </dgm:pt>
    <dgm:pt modelId="{488E69C9-6F4B-3040-8C40-B02228CE6C2F}" type="parTrans" cxnId="{DCE5623A-A11A-B444-93C2-FCA97AA24EEB}">
      <dgm:prSet/>
      <dgm:spPr/>
      <dgm:t>
        <a:bodyPr/>
        <a:lstStyle/>
        <a:p>
          <a:endParaRPr lang="en-US" sz="1800"/>
        </a:p>
      </dgm:t>
    </dgm:pt>
    <dgm:pt modelId="{21134FE8-D2DB-7A47-9B60-419A3EFA6112}" type="sibTrans" cxnId="{DCE5623A-A11A-B444-93C2-FCA97AA24EEB}">
      <dgm:prSet/>
      <dgm:spPr/>
      <dgm:t>
        <a:bodyPr/>
        <a:lstStyle/>
        <a:p>
          <a:endParaRPr lang="en-US" sz="1800"/>
        </a:p>
      </dgm:t>
    </dgm:pt>
    <dgm:pt modelId="{A4462711-4AFB-784E-82B4-F223AD6A34EB}">
      <dgm:prSet phldrT="[Text]" custT="1">
        <dgm:style>
          <a:lnRef idx="0">
            <a:schemeClr val="accent3"/>
          </a:lnRef>
          <a:fillRef idx="3">
            <a:schemeClr val="accent3"/>
          </a:fillRef>
          <a:effectRef idx="3">
            <a:schemeClr val="accent3"/>
          </a:effectRef>
          <a:fontRef idx="minor">
            <a:schemeClr val="lt1"/>
          </a:fontRef>
        </dgm:style>
      </dgm:prSet>
      <dgm:spPr/>
      <dgm:t>
        <a:bodyPr/>
        <a:lstStyle/>
        <a:p>
          <a:r>
            <a:rPr lang="en-US" sz="1800" dirty="0" smtClean="0"/>
            <a:t>Highly </a:t>
          </a:r>
          <a:r>
            <a:rPr lang="en-US" sz="1800" dirty="0" err="1" smtClean="0"/>
            <a:t>composable</a:t>
          </a:r>
          <a:endParaRPr lang="en-US" sz="1800" dirty="0"/>
        </a:p>
      </dgm:t>
    </dgm:pt>
    <dgm:pt modelId="{D7494E22-ACFE-FC4B-96E1-C4C65464EE4E}" type="parTrans" cxnId="{9B0E23C9-81BF-EB45-B908-B248A947C20A}">
      <dgm:prSet/>
      <dgm:spPr/>
      <dgm:t>
        <a:bodyPr/>
        <a:lstStyle/>
        <a:p>
          <a:endParaRPr lang="en-US" sz="1800"/>
        </a:p>
      </dgm:t>
    </dgm:pt>
    <dgm:pt modelId="{E8A83259-9738-4A40-B602-DF1F88F229FB}" type="sibTrans" cxnId="{9B0E23C9-81BF-EB45-B908-B248A947C20A}">
      <dgm:prSet/>
      <dgm:spPr/>
      <dgm:t>
        <a:bodyPr/>
        <a:lstStyle/>
        <a:p>
          <a:endParaRPr lang="en-US" sz="1800"/>
        </a:p>
      </dgm:t>
    </dgm:pt>
    <dgm:pt modelId="{F405F63F-D6C2-5F40-8D79-2AC17618FF9B}">
      <dgm:prSet custT="1">
        <dgm:style>
          <a:lnRef idx="0">
            <a:schemeClr val="accent4"/>
          </a:lnRef>
          <a:fillRef idx="3">
            <a:schemeClr val="accent4"/>
          </a:fillRef>
          <a:effectRef idx="3">
            <a:schemeClr val="accent4"/>
          </a:effectRef>
          <a:fontRef idx="minor">
            <a:schemeClr val="lt1"/>
          </a:fontRef>
        </dgm:style>
      </dgm:prSet>
      <dgm:spPr/>
      <dgm:t>
        <a:bodyPr/>
        <a:lstStyle/>
        <a:p>
          <a:r>
            <a:rPr lang="en-US" sz="1800" dirty="0" smtClean="0"/>
            <a:t>More reliable and resilient</a:t>
          </a:r>
          <a:endParaRPr lang="en-US" sz="1800" dirty="0"/>
        </a:p>
      </dgm:t>
    </dgm:pt>
    <dgm:pt modelId="{77C8940D-482F-B34D-A5BB-E1052E2DB9A0}" type="parTrans" cxnId="{3F51053F-05B1-5446-A170-DAA760B3BF67}">
      <dgm:prSet/>
      <dgm:spPr/>
      <dgm:t>
        <a:bodyPr/>
        <a:lstStyle/>
        <a:p>
          <a:endParaRPr lang="en-US" sz="1800"/>
        </a:p>
      </dgm:t>
    </dgm:pt>
    <dgm:pt modelId="{FA6551DD-1FDD-F548-896A-B618C535BC2E}" type="sibTrans" cxnId="{3F51053F-05B1-5446-A170-DAA760B3BF67}">
      <dgm:prSet/>
      <dgm:spPr/>
      <dgm:t>
        <a:bodyPr/>
        <a:lstStyle/>
        <a:p>
          <a:endParaRPr lang="en-US" sz="1800"/>
        </a:p>
      </dgm:t>
    </dgm:pt>
    <dgm:pt modelId="{1215B719-F32C-F240-8BEC-24190C28294A}">
      <dgm:prSet custT="1">
        <dgm:style>
          <a:lnRef idx="0">
            <a:schemeClr val="accent5"/>
          </a:lnRef>
          <a:fillRef idx="3">
            <a:schemeClr val="accent5"/>
          </a:fillRef>
          <a:effectRef idx="3">
            <a:schemeClr val="accent5"/>
          </a:effectRef>
          <a:fontRef idx="minor">
            <a:schemeClr val="lt1"/>
          </a:fontRef>
        </dgm:style>
      </dgm:prSet>
      <dgm:spPr/>
      <dgm:t>
        <a:bodyPr/>
        <a:lstStyle/>
        <a:p>
          <a:r>
            <a:rPr lang="en-US" sz="1800" dirty="0" smtClean="0"/>
            <a:t>More efficient</a:t>
          </a:r>
          <a:endParaRPr lang="en-US" sz="1800" baseline="0" dirty="0" smtClean="0">
            <a:sym typeface="Wingdings"/>
          </a:endParaRPr>
        </a:p>
      </dgm:t>
    </dgm:pt>
    <dgm:pt modelId="{B65D27E4-D4E6-9143-8BC9-FF8370C97D13}" type="parTrans" cxnId="{CD3CCA59-FB4F-B944-B281-D995F0A2A85B}">
      <dgm:prSet/>
      <dgm:spPr/>
      <dgm:t>
        <a:bodyPr/>
        <a:lstStyle/>
        <a:p>
          <a:endParaRPr lang="en-US" sz="1800"/>
        </a:p>
      </dgm:t>
    </dgm:pt>
    <dgm:pt modelId="{DAC09535-08EE-0345-A69B-6326AE782619}" type="sibTrans" cxnId="{CD3CCA59-FB4F-B944-B281-D995F0A2A85B}">
      <dgm:prSet/>
      <dgm:spPr/>
      <dgm:t>
        <a:bodyPr/>
        <a:lstStyle/>
        <a:p>
          <a:endParaRPr lang="en-US" sz="1800"/>
        </a:p>
      </dgm:t>
    </dgm:pt>
    <dgm:pt modelId="{46508BAA-4589-8440-8DE5-03F0AD85A2C7}" type="pres">
      <dgm:prSet presAssocID="{8ADC3410-ED9B-4940-993E-8EAA46D1B34F}" presName="Name0" presStyleCnt="0">
        <dgm:presLayoutVars>
          <dgm:chMax val="7"/>
          <dgm:chPref val="7"/>
          <dgm:dir/>
        </dgm:presLayoutVars>
      </dgm:prSet>
      <dgm:spPr/>
      <dgm:t>
        <a:bodyPr/>
        <a:lstStyle/>
        <a:p>
          <a:endParaRPr lang="en-US"/>
        </a:p>
      </dgm:t>
    </dgm:pt>
    <dgm:pt modelId="{AE6ED454-3C10-8341-A243-DDFD1F930DCF}" type="pres">
      <dgm:prSet presAssocID="{8ADC3410-ED9B-4940-993E-8EAA46D1B34F}" presName="Name1" presStyleCnt="0"/>
      <dgm:spPr/>
    </dgm:pt>
    <dgm:pt modelId="{9268B130-6FFC-9B4C-94B7-4ADDAC338DBF}" type="pres">
      <dgm:prSet presAssocID="{8ADC3410-ED9B-4940-993E-8EAA46D1B34F}" presName="cycle" presStyleCnt="0"/>
      <dgm:spPr/>
    </dgm:pt>
    <dgm:pt modelId="{9C284F36-FF34-5F4C-A2A4-D9CC76C28806}" type="pres">
      <dgm:prSet presAssocID="{8ADC3410-ED9B-4940-993E-8EAA46D1B34F}" presName="srcNode" presStyleLbl="node1" presStyleIdx="0" presStyleCnt="4"/>
      <dgm:spPr/>
    </dgm:pt>
    <dgm:pt modelId="{8077A7C7-09A3-6E46-B1CF-760234D14583}" type="pres">
      <dgm:prSet presAssocID="{8ADC3410-ED9B-4940-993E-8EAA46D1B34F}" presName="conn" presStyleLbl="parChTrans1D2" presStyleIdx="0" presStyleCnt="1"/>
      <dgm:spPr/>
      <dgm:t>
        <a:bodyPr/>
        <a:lstStyle/>
        <a:p>
          <a:endParaRPr lang="en-US"/>
        </a:p>
      </dgm:t>
    </dgm:pt>
    <dgm:pt modelId="{66BED23F-3285-8E44-9883-2D85D392F1FF}" type="pres">
      <dgm:prSet presAssocID="{8ADC3410-ED9B-4940-993E-8EAA46D1B34F}" presName="extraNode" presStyleLbl="node1" presStyleIdx="0" presStyleCnt="4"/>
      <dgm:spPr/>
    </dgm:pt>
    <dgm:pt modelId="{6BD926ED-A2AF-2D43-B6B2-0644D1154F95}" type="pres">
      <dgm:prSet presAssocID="{8ADC3410-ED9B-4940-993E-8EAA46D1B34F}" presName="dstNode" presStyleLbl="node1" presStyleIdx="0" presStyleCnt="4"/>
      <dgm:spPr/>
    </dgm:pt>
    <dgm:pt modelId="{03FDC810-3719-634B-885E-B5B90C9D210F}" type="pres">
      <dgm:prSet presAssocID="{4BB6EA56-28E5-2744-AAF7-2CE920015C4B}" presName="text_1" presStyleLbl="node1" presStyleIdx="0" presStyleCnt="4">
        <dgm:presLayoutVars>
          <dgm:bulletEnabled val="1"/>
        </dgm:presLayoutVars>
      </dgm:prSet>
      <dgm:spPr/>
      <dgm:t>
        <a:bodyPr/>
        <a:lstStyle/>
        <a:p>
          <a:endParaRPr lang="en-US"/>
        </a:p>
      </dgm:t>
    </dgm:pt>
    <dgm:pt modelId="{305BDF5C-C893-4B48-8595-322B65CDA182}" type="pres">
      <dgm:prSet presAssocID="{4BB6EA56-28E5-2744-AAF7-2CE920015C4B}" presName="accent_1" presStyleCnt="0"/>
      <dgm:spPr/>
    </dgm:pt>
    <dgm:pt modelId="{95B149AD-CE98-6D49-8926-44F192ECAE14}" type="pres">
      <dgm:prSet presAssocID="{4BB6EA56-28E5-2744-AAF7-2CE920015C4B}" presName="accentRepeatNode" presStyleLbl="solidFgAcc1" presStyleIdx="0" presStyleCnt="4">
        <dgm:style>
          <a:lnRef idx="2">
            <a:schemeClr val="accent1"/>
          </a:lnRef>
          <a:fillRef idx="1">
            <a:schemeClr val="lt1"/>
          </a:fillRef>
          <a:effectRef idx="0">
            <a:schemeClr val="accent1"/>
          </a:effectRef>
          <a:fontRef idx="minor">
            <a:schemeClr val="dk1"/>
          </a:fontRef>
        </dgm:style>
      </dgm:prSet>
      <dgm:spPr/>
    </dgm:pt>
    <dgm:pt modelId="{A04714D2-5E13-BD4D-A918-F4B7588A530A}" type="pres">
      <dgm:prSet presAssocID="{A4462711-4AFB-784E-82B4-F223AD6A34EB}" presName="text_2" presStyleLbl="node1" presStyleIdx="1" presStyleCnt="4">
        <dgm:presLayoutVars>
          <dgm:bulletEnabled val="1"/>
        </dgm:presLayoutVars>
      </dgm:prSet>
      <dgm:spPr/>
      <dgm:t>
        <a:bodyPr/>
        <a:lstStyle/>
        <a:p>
          <a:endParaRPr lang="en-US"/>
        </a:p>
      </dgm:t>
    </dgm:pt>
    <dgm:pt modelId="{16536FBC-0516-9D4D-861B-7FB1723ADBC2}" type="pres">
      <dgm:prSet presAssocID="{A4462711-4AFB-784E-82B4-F223AD6A34EB}" presName="accent_2" presStyleCnt="0"/>
      <dgm:spPr/>
    </dgm:pt>
    <dgm:pt modelId="{0D7883A8-9A76-7D42-ADEA-93F63F92722B}" type="pres">
      <dgm:prSet presAssocID="{A4462711-4AFB-784E-82B4-F223AD6A34EB}" presName="accentRepeatNode" presStyleLbl="solidFgAcc1" presStyleIdx="1" presStyleCnt="4">
        <dgm:style>
          <a:lnRef idx="2">
            <a:schemeClr val="accent3"/>
          </a:lnRef>
          <a:fillRef idx="1">
            <a:schemeClr val="lt1"/>
          </a:fillRef>
          <a:effectRef idx="0">
            <a:schemeClr val="accent3"/>
          </a:effectRef>
          <a:fontRef idx="minor">
            <a:schemeClr val="dk1"/>
          </a:fontRef>
        </dgm:style>
      </dgm:prSet>
      <dgm:spPr/>
    </dgm:pt>
    <dgm:pt modelId="{2054AEB8-1317-A444-9E86-B648631F17FD}" type="pres">
      <dgm:prSet presAssocID="{F405F63F-D6C2-5F40-8D79-2AC17618FF9B}" presName="text_3" presStyleLbl="node1" presStyleIdx="2" presStyleCnt="4">
        <dgm:presLayoutVars>
          <dgm:bulletEnabled val="1"/>
        </dgm:presLayoutVars>
      </dgm:prSet>
      <dgm:spPr/>
      <dgm:t>
        <a:bodyPr/>
        <a:lstStyle/>
        <a:p>
          <a:endParaRPr lang="en-US"/>
        </a:p>
      </dgm:t>
    </dgm:pt>
    <dgm:pt modelId="{09198216-3FA7-3940-B6FE-351427742FA4}" type="pres">
      <dgm:prSet presAssocID="{F405F63F-D6C2-5F40-8D79-2AC17618FF9B}" presName="accent_3" presStyleCnt="0"/>
      <dgm:spPr/>
    </dgm:pt>
    <dgm:pt modelId="{2840CEEE-4730-DD45-B331-1A9953F82955}" type="pres">
      <dgm:prSet presAssocID="{F405F63F-D6C2-5F40-8D79-2AC17618FF9B}" presName="accentRepeatNode" presStyleLbl="solidFgAcc1" presStyleIdx="2" presStyleCnt="4">
        <dgm:style>
          <a:lnRef idx="2">
            <a:schemeClr val="accent4"/>
          </a:lnRef>
          <a:fillRef idx="1">
            <a:schemeClr val="lt1"/>
          </a:fillRef>
          <a:effectRef idx="0">
            <a:schemeClr val="accent4"/>
          </a:effectRef>
          <a:fontRef idx="minor">
            <a:schemeClr val="dk1"/>
          </a:fontRef>
        </dgm:style>
      </dgm:prSet>
      <dgm:spPr/>
    </dgm:pt>
    <dgm:pt modelId="{419D446B-4B36-3446-A855-3CF1A464E677}" type="pres">
      <dgm:prSet presAssocID="{1215B719-F32C-F240-8BEC-24190C28294A}" presName="text_4" presStyleLbl="node1" presStyleIdx="3" presStyleCnt="4">
        <dgm:presLayoutVars>
          <dgm:bulletEnabled val="1"/>
        </dgm:presLayoutVars>
      </dgm:prSet>
      <dgm:spPr/>
      <dgm:t>
        <a:bodyPr/>
        <a:lstStyle/>
        <a:p>
          <a:endParaRPr lang="en-US"/>
        </a:p>
      </dgm:t>
    </dgm:pt>
    <dgm:pt modelId="{A396A7F1-5CE4-934A-A9C8-C232E68ECFC6}" type="pres">
      <dgm:prSet presAssocID="{1215B719-F32C-F240-8BEC-24190C28294A}" presName="accent_4" presStyleCnt="0"/>
      <dgm:spPr/>
    </dgm:pt>
    <dgm:pt modelId="{407F4096-C513-1D45-A858-23CBF7139AC9}" type="pres">
      <dgm:prSet presAssocID="{1215B719-F32C-F240-8BEC-24190C28294A}" presName="accentRepeatNode" presStyleLbl="solidFgAcc1" presStyleIdx="3" presStyleCnt="4">
        <dgm:style>
          <a:lnRef idx="2">
            <a:schemeClr val="accent5"/>
          </a:lnRef>
          <a:fillRef idx="1">
            <a:schemeClr val="lt1"/>
          </a:fillRef>
          <a:effectRef idx="0">
            <a:schemeClr val="accent5"/>
          </a:effectRef>
          <a:fontRef idx="minor">
            <a:schemeClr val="dk1"/>
          </a:fontRef>
        </dgm:style>
      </dgm:prSet>
      <dgm:spPr/>
      <dgm:t>
        <a:bodyPr/>
        <a:lstStyle/>
        <a:p>
          <a:endParaRPr lang="en-US"/>
        </a:p>
      </dgm:t>
    </dgm:pt>
  </dgm:ptLst>
  <dgm:cxnLst>
    <dgm:cxn modelId="{3F51053F-05B1-5446-A170-DAA760B3BF67}" srcId="{8ADC3410-ED9B-4940-993E-8EAA46D1B34F}" destId="{F405F63F-D6C2-5F40-8D79-2AC17618FF9B}" srcOrd="2" destOrd="0" parTransId="{77C8940D-482F-B34D-A5BB-E1052E2DB9A0}" sibTransId="{FA6551DD-1FDD-F548-896A-B618C535BC2E}"/>
    <dgm:cxn modelId="{CD3CCA59-FB4F-B944-B281-D995F0A2A85B}" srcId="{8ADC3410-ED9B-4940-993E-8EAA46D1B34F}" destId="{1215B719-F32C-F240-8BEC-24190C28294A}" srcOrd="3" destOrd="0" parTransId="{B65D27E4-D4E6-9143-8BC9-FF8370C97D13}" sibTransId="{DAC09535-08EE-0345-A69B-6326AE782619}"/>
    <dgm:cxn modelId="{DCE5623A-A11A-B444-93C2-FCA97AA24EEB}" srcId="{8ADC3410-ED9B-4940-993E-8EAA46D1B34F}" destId="{4BB6EA56-28E5-2744-AAF7-2CE920015C4B}" srcOrd="0" destOrd="0" parTransId="{488E69C9-6F4B-3040-8C40-B02228CE6C2F}" sibTransId="{21134FE8-D2DB-7A47-9B60-419A3EFA6112}"/>
    <dgm:cxn modelId="{263638A7-6398-3D49-97DD-24C1228BACD4}" type="presOf" srcId="{1215B719-F32C-F240-8BEC-24190C28294A}" destId="{419D446B-4B36-3446-A855-3CF1A464E677}" srcOrd="0" destOrd="0" presId="urn:microsoft.com/office/officeart/2008/layout/VerticalCurvedList"/>
    <dgm:cxn modelId="{26E79AAC-C582-B84A-B218-999C7A20495A}" type="presOf" srcId="{F405F63F-D6C2-5F40-8D79-2AC17618FF9B}" destId="{2054AEB8-1317-A444-9E86-B648631F17FD}" srcOrd="0" destOrd="0" presId="urn:microsoft.com/office/officeart/2008/layout/VerticalCurvedList"/>
    <dgm:cxn modelId="{5A26A4B6-5BEB-4445-A4CB-892F3A332BF9}" type="presOf" srcId="{21134FE8-D2DB-7A47-9B60-419A3EFA6112}" destId="{8077A7C7-09A3-6E46-B1CF-760234D14583}" srcOrd="0" destOrd="0" presId="urn:microsoft.com/office/officeart/2008/layout/VerticalCurvedList"/>
    <dgm:cxn modelId="{035A4043-F6B1-7B4D-B13E-3B76AE6038E9}" type="presOf" srcId="{4BB6EA56-28E5-2744-AAF7-2CE920015C4B}" destId="{03FDC810-3719-634B-885E-B5B90C9D210F}" srcOrd="0" destOrd="0" presId="urn:microsoft.com/office/officeart/2008/layout/VerticalCurvedList"/>
    <dgm:cxn modelId="{9B0E23C9-81BF-EB45-B908-B248A947C20A}" srcId="{8ADC3410-ED9B-4940-993E-8EAA46D1B34F}" destId="{A4462711-4AFB-784E-82B4-F223AD6A34EB}" srcOrd="1" destOrd="0" parTransId="{D7494E22-ACFE-FC4B-96E1-C4C65464EE4E}" sibTransId="{E8A83259-9738-4A40-B602-DF1F88F229FB}"/>
    <dgm:cxn modelId="{6930A641-A049-EE49-860F-D660182C5E5F}" type="presOf" srcId="{8ADC3410-ED9B-4940-993E-8EAA46D1B34F}" destId="{46508BAA-4589-8440-8DE5-03F0AD85A2C7}" srcOrd="0" destOrd="0" presId="urn:microsoft.com/office/officeart/2008/layout/VerticalCurvedList"/>
    <dgm:cxn modelId="{28D14B67-3B90-614D-B404-5D646BF383EB}" type="presOf" srcId="{A4462711-4AFB-784E-82B4-F223AD6A34EB}" destId="{A04714D2-5E13-BD4D-A918-F4B7588A530A}" srcOrd="0" destOrd="0" presId="urn:microsoft.com/office/officeart/2008/layout/VerticalCurvedList"/>
    <dgm:cxn modelId="{2619025E-6E86-6B41-BF99-F0B47B5448EB}" type="presParOf" srcId="{46508BAA-4589-8440-8DE5-03F0AD85A2C7}" destId="{AE6ED454-3C10-8341-A243-DDFD1F930DCF}" srcOrd="0" destOrd="0" presId="urn:microsoft.com/office/officeart/2008/layout/VerticalCurvedList"/>
    <dgm:cxn modelId="{CEEBACBD-00CE-3D45-93EE-DE68E3EE4751}" type="presParOf" srcId="{AE6ED454-3C10-8341-A243-DDFD1F930DCF}" destId="{9268B130-6FFC-9B4C-94B7-4ADDAC338DBF}" srcOrd="0" destOrd="0" presId="urn:microsoft.com/office/officeart/2008/layout/VerticalCurvedList"/>
    <dgm:cxn modelId="{E8376FD8-83B2-FE43-B744-6F098B9A4113}" type="presParOf" srcId="{9268B130-6FFC-9B4C-94B7-4ADDAC338DBF}" destId="{9C284F36-FF34-5F4C-A2A4-D9CC76C28806}" srcOrd="0" destOrd="0" presId="urn:microsoft.com/office/officeart/2008/layout/VerticalCurvedList"/>
    <dgm:cxn modelId="{1A265BD1-1581-7D45-9EB0-39F7ACF6D5F4}" type="presParOf" srcId="{9268B130-6FFC-9B4C-94B7-4ADDAC338DBF}" destId="{8077A7C7-09A3-6E46-B1CF-760234D14583}" srcOrd="1" destOrd="0" presId="urn:microsoft.com/office/officeart/2008/layout/VerticalCurvedList"/>
    <dgm:cxn modelId="{6CDBF05B-69F7-EE4F-BCF3-FB69B8A7D6F2}" type="presParOf" srcId="{9268B130-6FFC-9B4C-94B7-4ADDAC338DBF}" destId="{66BED23F-3285-8E44-9883-2D85D392F1FF}" srcOrd="2" destOrd="0" presId="urn:microsoft.com/office/officeart/2008/layout/VerticalCurvedList"/>
    <dgm:cxn modelId="{5D90F7A5-9408-2A41-BC72-EEFA7997613C}" type="presParOf" srcId="{9268B130-6FFC-9B4C-94B7-4ADDAC338DBF}" destId="{6BD926ED-A2AF-2D43-B6B2-0644D1154F95}" srcOrd="3" destOrd="0" presId="urn:microsoft.com/office/officeart/2008/layout/VerticalCurvedList"/>
    <dgm:cxn modelId="{5E51DDDC-21BC-A342-B92E-A4EE48319389}" type="presParOf" srcId="{AE6ED454-3C10-8341-A243-DDFD1F930DCF}" destId="{03FDC810-3719-634B-885E-B5B90C9D210F}" srcOrd="1" destOrd="0" presId="urn:microsoft.com/office/officeart/2008/layout/VerticalCurvedList"/>
    <dgm:cxn modelId="{B173CE9B-E8FD-A241-A567-F40ED58C5978}" type="presParOf" srcId="{AE6ED454-3C10-8341-A243-DDFD1F930DCF}" destId="{305BDF5C-C893-4B48-8595-322B65CDA182}" srcOrd="2" destOrd="0" presId="urn:microsoft.com/office/officeart/2008/layout/VerticalCurvedList"/>
    <dgm:cxn modelId="{6ED35304-2163-734C-8DF1-93FA8FACFCD2}" type="presParOf" srcId="{305BDF5C-C893-4B48-8595-322B65CDA182}" destId="{95B149AD-CE98-6D49-8926-44F192ECAE14}" srcOrd="0" destOrd="0" presId="urn:microsoft.com/office/officeart/2008/layout/VerticalCurvedList"/>
    <dgm:cxn modelId="{5A9F29A5-FF41-3442-BB0C-A2B8D751F01D}" type="presParOf" srcId="{AE6ED454-3C10-8341-A243-DDFD1F930DCF}" destId="{A04714D2-5E13-BD4D-A918-F4B7588A530A}" srcOrd="3" destOrd="0" presId="urn:microsoft.com/office/officeart/2008/layout/VerticalCurvedList"/>
    <dgm:cxn modelId="{79AF5420-06A3-2F43-A3DC-08789F077C32}" type="presParOf" srcId="{AE6ED454-3C10-8341-A243-DDFD1F930DCF}" destId="{16536FBC-0516-9D4D-861B-7FB1723ADBC2}" srcOrd="4" destOrd="0" presId="urn:microsoft.com/office/officeart/2008/layout/VerticalCurvedList"/>
    <dgm:cxn modelId="{632E8CF1-BA38-B343-965F-BD449334B8E0}" type="presParOf" srcId="{16536FBC-0516-9D4D-861B-7FB1723ADBC2}" destId="{0D7883A8-9A76-7D42-ADEA-93F63F92722B}" srcOrd="0" destOrd="0" presId="urn:microsoft.com/office/officeart/2008/layout/VerticalCurvedList"/>
    <dgm:cxn modelId="{CF27860B-3783-1A4D-83FF-C82046F67B9E}" type="presParOf" srcId="{AE6ED454-3C10-8341-A243-DDFD1F930DCF}" destId="{2054AEB8-1317-A444-9E86-B648631F17FD}" srcOrd="5" destOrd="0" presId="urn:microsoft.com/office/officeart/2008/layout/VerticalCurvedList"/>
    <dgm:cxn modelId="{03A31B4F-5AC2-1044-A661-7CBC290C75DC}" type="presParOf" srcId="{AE6ED454-3C10-8341-A243-DDFD1F930DCF}" destId="{09198216-3FA7-3940-B6FE-351427742FA4}" srcOrd="6" destOrd="0" presId="urn:microsoft.com/office/officeart/2008/layout/VerticalCurvedList"/>
    <dgm:cxn modelId="{30E06F15-4A87-8143-A47C-DD55A2CF06F2}" type="presParOf" srcId="{09198216-3FA7-3940-B6FE-351427742FA4}" destId="{2840CEEE-4730-DD45-B331-1A9953F82955}" srcOrd="0" destOrd="0" presId="urn:microsoft.com/office/officeart/2008/layout/VerticalCurvedList"/>
    <dgm:cxn modelId="{846FA2F2-B3EA-C946-A8A8-4F564F50698B}" type="presParOf" srcId="{AE6ED454-3C10-8341-A243-DDFD1F930DCF}" destId="{419D446B-4B36-3446-A855-3CF1A464E677}" srcOrd="7" destOrd="0" presId="urn:microsoft.com/office/officeart/2008/layout/VerticalCurvedList"/>
    <dgm:cxn modelId="{78840733-A611-494D-86F5-675CCB620CB2}" type="presParOf" srcId="{AE6ED454-3C10-8341-A243-DDFD1F930DCF}" destId="{A396A7F1-5CE4-934A-A9C8-C232E68ECFC6}" srcOrd="8" destOrd="0" presId="urn:microsoft.com/office/officeart/2008/layout/VerticalCurvedList"/>
    <dgm:cxn modelId="{C09E072A-6790-854C-BB75-E9393084EF58}" type="presParOf" srcId="{A396A7F1-5CE4-934A-A9C8-C232E68ECFC6}" destId="{407F4096-C513-1D45-A858-23CBF7139AC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77A7C7-09A3-6E46-B1CF-760234D14583}">
      <dsp:nvSpPr>
        <dsp:cNvPr id="0" name=""/>
        <dsp:cNvSpPr/>
      </dsp:nvSpPr>
      <dsp:spPr>
        <a:xfrm>
          <a:off x="-4131637" y="-634065"/>
          <a:ext cx="4923164" cy="4923164"/>
        </a:xfrm>
        <a:prstGeom prst="blockArc">
          <a:avLst>
            <a:gd name="adj1" fmla="val 18900000"/>
            <a:gd name="adj2" fmla="val 2700000"/>
            <a:gd name="adj3" fmla="val 439"/>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3FDC810-3719-634B-885E-B5B90C9D210F}">
      <dsp:nvSpPr>
        <dsp:cNvPr id="0" name=""/>
        <dsp:cNvSpPr/>
      </dsp:nvSpPr>
      <dsp:spPr>
        <a:xfrm>
          <a:off x="414730" y="280998"/>
          <a:ext cx="6814379" cy="562290"/>
        </a:xfrm>
        <a:prstGeom prst="rect">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446318"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t>Simpler and smaller code</a:t>
          </a:r>
          <a:endParaRPr lang="en-US" sz="1800" kern="1200" dirty="0"/>
        </a:p>
      </dsp:txBody>
      <dsp:txXfrm>
        <a:off x="414730" y="280998"/>
        <a:ext cx="6814379" cy="562290"/>
      </dsp:txXfrm>
    </dsp:sp>
    <dsp:sp modelId="{95B149AD-CE98-6D49-8926-44F192ECAE14}">
      <dsp:nvSpPr>
        <dsp:cNvPr id="0" name=""/>
        <dsp:cNvSpPr/>
      </dsp:nvSpPr>
      <dsp:spPr>
        <a:xfrm>
          <a:off x="63299" y="210712"/>
          <a:ext cx="702862" cy="702862"/>
        </a:xfrm>
        <a:prstGeom prst="ellipse">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sp>
    <dsp:sp modelId="{A04714D2-5E13-BD4D-A918-F4B7588A530A}">
      <dsp:nvSpPr>
        <dsp:cNvPr id="0" name=""/>
        <dsp:cNvSpPr/>
      </dsp:nvSpPr>
      <dsp:spPr>
        <a:xfrm>
          <a:off x="737104" y="1124580"/>
          <a:ext cx="6492005" cy="562290"/>
        </a:xfrm>
        <a:prstGeom prst="rect">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3"/>
        </a:lnRef>
        <a:fillRef idx="3">
          <a:schemeClr val="accent3"/>
        </a:fillRef>
        <a:effectRef idx="3">
          <a:schemeClr val="accent3"/>
        </a:effectRef>
        <a:fontRef idx="minor">
          <a:schemeClr val="lt1"/>
        </a:fontRef>
      </dsp:style>
      <dsp:txBody>
        <a:bodyPr spcFirstLastPara="0" vert="horz" wrap="square" lIns="446318"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t>Highly </a:t>
          </a:r>
          <a:r>
            <a:rPr lang="en-US" sz="1800" kern="1200" dirty="0" err="1" smtClean="0"/>
            <a:t>composable</a:t>
          </a:r>
          <a:endParaRPr lang="en-US" sz="1800" kern="1200" dirty="0"/>
        </a:p>
      </dsp:txBody>
      <dsp:txXfrm>
        <a:off x="737104" y="1124580"/>
        <a:ext cx="6492005" cy="562290"/>
      </dsp:txXfrm>
    </dsp:sp>
    <dsp:sp modelId="{0D7883A8-9A76-7D42-ADEA-93F63F92722B}">
      <dsp:nvSpPr>
        <dsp:cNvPr id="0" name=""/>
        <dsp:cNvSpPr/>
      </dsp:nvSpPr>
      <dsp:spPr>
        <a:xfrm>
          <a:off x="385673" y="1054294"/>
          <a:ext cx="702862" cy="702862"/>
        </a:xfrm>
        <a:prstGeom prst="ellipse">
          <a:avLst/>
        </a:prstGeom>
        <a:solidFill>
          <a:schemeClr val="lt1"/>
        </a:solidFill>
        <a:ln w="12700" cap="flat" cmpd="sng" algn="ctr">
          <a:solidFill>
            <a:schemeClr val="accent3"/>
          </a:solidFill>
          <a:prstDash val="solid"/>
          <a:miter lim="800000"/>
        </a:ln>
        <a:effectLst/>
      </dsp:spPr>
      <dsp:style>
        <a:lnRef idx="2">
          <a:schemeClr val="accent3"/>
        </a:lnRef>
        <a:fillRef idx="1">
          <a:schemeClr val="lt1"/>
        </a:fillRef>
        <a:effectRef idx="0">
          <a:schemeClr val="accent3"/>
        </a:effectRef>
        <a:fontRef idx="minor">
          <a:schemeClr val="dk1"/>
        </a:fontRef>
      </dsp:style>
    </dsp:sp>
    <dsp:sp modelId="{2054AEB8-1317-A444-9E86-B648631F17FD}">
      <dsp:nvSpPr>
        <dsp:cNvPr id="0" name=""/>
        <dsp:cNvSpPr/>
      </dsp:nvSpPr>
      <dsp:spPr>
        <a:xfrm>
          <a:off x="737104" y="1968162"/>
          <a:ext cx="6492005" cy="562290"/>
        </a:xfrm>
        <a:prstGeom prst="rect">
          <a:avLst/>
        </a:prstGeom>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4"/>
        </a:lnRef>
        <a:fillRef idx="3">
          <a:schemeClr val="accent4"/>
        </a:fillRef>
        <a:effectRef idx="3">
          <a:schemeClr val="accent4"/>
        </a:effectRef>
        <a:fontRef idx="minor">
          <a:schemeClr val="lt1"/>
        </a:fontRef>
      </dsp:style>
      <dsp:txBody>
        <a:bodyPr spcFirstLastPara="0" vert="horz" wrap="square" lIns="446318"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t>More reliable and resilient</a:t>
          </a:r>
          <a:endParaRPr lang="en-US" sz="1800" kern="1200" dirty="0"/>
        </a:p>
      </dsp:txBody>
      <dsp:txXfrm>
        <a:off x="737104" y="1968162"/>
        <a:ext cx="6492005" cy="562290"/>
      </dsp:txXfrm>
    </dsp:sp>
    <dsp:sp modelId="{2840CEEE-4730-DD45-B331-1A9953F82955}">
      <dsp:nvSpPr>
        <dsp:cNvPr id="0" name=""/>
        <dsp:cNvSpPr/>
      </dsp:nvSpPr>
      <dsp:spPr>
        <a:xfrm>
          <a:off x="385673" y="1897875"/>
          <a:ext cx="702862" cy="702862"/>
        </a:xfrm>
        <a:prstGeom prst="ellipse">
          <a:avLst/>
        </a:prstGeom>
        <a:solidFill>
          <a:schemeClr val="lt1"/>
        </a:solid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sp>
    <dsp:sp modelId="{419D446B-4B36-3446-A855-3CF1A464E677}">
      <dsp:nvSpPr>
        <dsp:cNvPr id="0" name=""/>
        <dsp:cNvSpPr/>
      </dsp:nvSpPr>
      <dsp:spPr>
        <a:xfrm>
          <a:off x="414730" y="2811743"/>
          <a:ext cx="6814379" cy="562290"/>
        </a:xfrm>
        <a:prstGeom prst="re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446318"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t>More efficient</a:t>
          </a:r>
          <a:endParaRPr lang="en-US" sz="1800" kern="1200" baseline="0" dirty="0" smtClean="0">
            <a:sym typeface="Wingdings"/>
          </a:endParaRPr>
        </a:p>
      </dsp:txBody>
      <dsp:txXfrm>
        <a:off x="414730" y="2811743"/>
        <a:ext cx="6814379" cy="562290"/>
      </dsp:txXfrm>
    </dsp:sp>
    <dsp:sp modelId="{407F4096-C513-1D45-A858-23CBF7139AC9}">
      <dsp:nvSpPr>
        <dsp:cNvPr id="0" name=""/>
        <dsp:cNvSpPr/>
      </dsp:nvSpPr>
      <dsp:spPr>
        <a:xfrm>
          <a:off x="63299" y="2741457"/>
          <a:ext cx="702862" cy="702862"/>
        </a:xfrm>
        <a:prstGeom prst="ellipse">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2699DD6-0D48-7346-8073-1D9199B7CE75}" type="datetimeFigureOut">
              <a:rPr lang="en-US" smtClean="0"/>
              <a:t>3/4/18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8429B1-00F7-3D42-8E55-AB68BC91AE0A}" type="slidenum">
              <a:rPr lang="en-US" smtClean="0"/>
              <a:t>‹#›</a:t>
            </a:fld>
            <a:endParaRPr lang="en-US"/>
          </a:p>
        </p:txBody>
      </p:sp>
    </p:spTree>
    <p:extLst>
      <p:ext uri="{BB962C8B-B14F-4D97-AF65-F5344CB8AC3E}">
        <p14:creationId xmlns:p14="http://schemas.microsoft.com/office/powerpoint/2010/main" val="13436018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8BEA04-1FD8-DE41-9E7F-48EFB37FE178}" type="datetimeFigureOut">
              <a:rPr lang="en-US" smtClean="0"/>
              <a:t>3/4/18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F0885B-C941-EA45-A8D7-0E748B0EEA8C}" type="slidenum">
              <a:rPr lang="en-US" smtClean="0"/>
              <a:t>‹#›</a:t>
            </a:fld>
            <a:endParaRPr lang="en-US"/>
          </a:p>
        </p:txBody>
      </p:sp>
    </p:spTree>
    <p:extLst>
      <p:ext uri="{BB962C8B-B14F-4D97-AF65-F5344CB8AC3E}">
        <p14:creationId xmlns:p14="http://schemas.microsoft.com/office/powerpoint/2010/main" val="566165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Attending this track, I assume you are at least somewhat familiar with stream processing as we are familiar in Spark or </a:t>
            </a:r>
            <a:r>
              <a:rPr lang="en-US" sz="1200" kern="1200" dirty="0" err="1" smtClean="0">
                <a:solidFill>
                  <a:schemeClr val="tx1"/>
                </a:solidFill>
                <a:latin typeface="+mn-lt"/>
                <a:ea typeface="+mn-ea"/>
                <a:cs typeface="+mn-cs"/>
              </a:rPr>
              <a:t>Flink</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But what you may not know, is that the concept of streams can be used to solve complexity, increase efficiency and robustness in many more places.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Few of those places you’re going to hear about today is in service and messaging components.</a:t>
            </a:r>
            <a:r>
              <a:rPr lang="en-US" sz="1200" kern="1200" baseline="0" dirty="0" smtClean="0">
                <a:solidFill>
                  <a:schemeClr val="tx1"/>
                </a:solidFill>
                <a:latin typeface="+mn-lt"/>
                <a:ea typeface="+mn-ea"/>
                <a:cs typeface="+mn-cs"/>
              </a:rPr>
              <a:t> </a:t>
            </a:r>
            <a:r>
              <a:rPr lang="en-US" sz="1200" kern="1200" smtClean="0">
                <a:solidFill>
                  <a:schemeClr val="tx1"/>
                </a:solidFill>
                <a:latin typeface="+mn-lt"/>
                <a:ea typeface="+mn-ea"/>
                <a:cs typeface="+mn-cs"/>
              </a:rPr>
              <a:t>Even </a:t>
            </a:r>
            <a:r>
              <a:rPr lang="en-US" sz="1200" kern="1200" dirty="0" smtClean="0">
                <a:solidFill>
                  <a:schemeClr val="tx1"/>
                </a:solidFill>
                <a:latin typeface="+mn-lt"/>
                <a:ea typeface="+mn-ea"/>
                <a:cs typeface="+mn-cs"/>
              </a:rPr>
              <a:t>in those cases, we can think about the universe as streams of events we observe, entering, and </a:t>
            </a:r>
            <a:r>
              <a:rPr lang="en-US" sz="1200" kern="1200" smtClean="0">
                <a:solidFill>
                  <a:schemeClr val="tx1"/>
                </a:solidFill>
                <a:latin typeface="+mn-lt"/>
                <a:ea typeface="+mn-ea"/>
                <a:cs typeface="+mn-cs"/>
              </a:rPr>
              <a:t>exiting services.</a:t>
            </a:r>
            <a:r>
              <a:rPr lang="en-US" sz="1200" kern="1200" baseline="0" smtClean="0">
                <a:solidFill>
                  <a:schemeClr val="tx1"/>
                </a:solidFill>
                <a:latin typeface="+mn-lt"/>
                <a:ea typeface="+mn-ea"/>
                <a:cs typeface="+mn-cs"/>
              </a:rPr>
              <a:t> </a:t>
            </a:r>
            <a:r>
              <a:rPr lang="en-US" sz="1200" kern="1200" smtClean="0">
                <a:solidFill>
                  <a:schemeClr val="tx1"/>
                </a:solidFill>
                <a:latin typeface="+mn-lt"/>
                <a:ea typeface="+mn-ea"/>
                <a:cs typeface="+mn-cs"/>
              </a:rPr>
              <a:t>Lets </a:t>
            </a:r>
            <a:r>
              <a:rPr lang="en-US" sz="1200" kern="1200" dirty="0" smtClean="0">
                <a:solidFill>
                  <a:schemeClr val="tx1"/>
                </a:solidFill>
                <a:latin typeface="+mn-lt"/>
                <a:ea typeface="+mn-ea"/>
                <a:cs typeface="+mn-cs"/>
              </a:rPr>
              <a:t>hear why the idea of streams would have such broad applications and benefits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Intro</a:t>
            </a:r>
          </a:p>
          <a:p>
            <a:r>
              <a:rPr lang="en-US" sz="1200" kern="1200" dirty="0" smtClean="0">
                <a:solidFill>
                  <a:schemeClr val="tx1"/>
                </a:solidFill>
                <a:latin typeface="+mn-lt"/>
                <a:ea typeface="+mn-ea"/>
                <a:cs typeface="+mn-cs"/>
              </a:rPr>
              <a:t>Hi, my name is Akara, and I’m here with my colleague Anil </a:t>
            </a:r>
            <a:r>
              <a:rPr lang="en-US" sz="1200" kern="1200" dirty="0" err="1" smtClean="0">
                <a:solidFill>
                  <a:schemeClr val="tx1"/>
                </a:solidFill>
                <a:latin typeface="+mn-lt"/>
                <a:ea typeface="+mn-ea"/>
                <a:cs typeface="+mn-cs"/>
              </a:rPr>
              <a:t>Gursel</a:t>
            </a:r>
            <a:r>
              <a:rPr lang="en-US" sz="1200" kern="1200" dirty="0" smtClean="0">
                <a:solidFill>
                  <a:schemeClr val="tx1"/>
                </a:solidFill>
                <a:latin typeface="+mn-lt"/>
                <a:ea typeface="+mn-ea"/>
                <a:cs typeface="+mn-cs"/>
              </a:rPr>
              <a:t>. We are from the infrastructure team at PayPal. We contribute to project </a:t>
            </a:r>
            <a:r>
              <a:rPr lang="en-US" sz="1200" kern="1200" dirty="0" err="1" smtClean="0">
                <a:solidFill>
                  <a:schemeClr val="tx1"/>
                </a:solidFill>
                <a:latin typeface="+mn-lt"/>
                <a:ea typeface="+mn-ea"/>
                <a:cs typeface="+mn-cs"/>
              </a:rPr>
              <a:t>squbs</a:t>
            </a:r>
            <a:r>
              <a:rPr lang="en-US" sz="1200" kern="1200" dirty="0" smtClean="0">
                <a:solidFill>
                  <a:schemeClr val="tx1"/>
                </a:solidFill>
                <a:latin typeface="+mn-lt"/>
                <a:ea typeface="+mn-ea"/>
                <a:cs typeface="+mn-cs"/>
              </a:rPr>
              <a:t> which is an open source project supporting the idea of asynchronous event based and stream based programming for the JVM, based upon </a:t>
            </a:r>
            <a:r>
              <a:rPr lang="en-US" sz="1200" kern="1200" dirty="0" err="1" smtClean="0">
                <a:solidFill>
                  <a:schemeClr val="tx1"/>
                </a:solidFill>
                <a:latin typeface="+mn-lt"/>
                <a:ea typeface="+mn-ea"/>
                <a:cs typeface="+mn-cs"/>
              </a:rPr>
              <a:t>Akka</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Akka</a:t>
            </a:r>
            <a:r>
              <a:rPr lang="en-US" sz="1200" kern="1200" dirty="0" smtClean="0">
                <a:solidFill>
                  <a:schemeClr val="tx1"/>
                </a:solidFill>
                <a:latin typeface="+mn-lt"/>
                <a:ea typeface="+mn-ea"/>
                <a:cs typeface="+mn-cs"/>
              </a:rPr>
              <a:t> Streams. We spearhead the idea of building concurrent and distributed services very different from how we have programmed in the past and have helped numerous use cases adopt the streaming programming paradigm. In this session, we will introduce you to the concepts of stream programming, componentization, and composition in </a:t>
            </a:r>
            <a:r>
              <a:rPr lang="en-US" sz="1200" kern="1200" dirty="0" err="1" smtClean="0">
                <a:solidFill>
                  <a:schemeClr val="tx1"/>
                </a:solidFill>
                <a:latin typeface="+mn-lt"/>
                <a:ea typeface="+mn-ea"/>
                <a:cs typeface="+mn-cs"/>
              </a:rPr>
              <a:t>Akka</a:t>
            </a:r>
            <a:r>
              <a:rPr lang="en-US" sz="1200" kern="1200" dirty="0" smtClean="0">
                <a:solidFill>
                  <a:schemeClr val="tx1"/>
                </a:solidFill>
                <a:latin typeface="+mn-lt"/>
                <a:ea typeface="+mn-ea"/>
                <a:cs typeface="+mn-cs"/>
              </a:rPr>
              <a:t>. We will then take you through a few use cases and show you how simple it is to build concurrent programs perceived as very complex before. After that we’ll take you for a deep dive into the problem space of stream reliability and show you not only what you can do to ensure reliability, but also how it all works. Hang tight and buckle up!</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DF0885B-C941-EA45-A8D7-0E748B0EEA8C}" type="slidenum">
              <a:rPr lang="en-US" smtClean="0"/>
              <a:t>1</a:t>
            </a:fld>
            <a:endParaRPr lang="en-US"/>
          </a:p>
        </p:txBody>
      </p:sp>
    </p:spTree>
    <p:extLst>
      <p:ext uri="{BB962C8B-B14F-4D97-AF65-F5344CB8AC3E}">
        <p14:creationId xmlns:p14="http://schemas.microsoft.com/office/powerpoint/2010/main" val="1639668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dirty="0" smtClean="0"/>
              <a:t>We can think of stream components</a:t>
            </a:r>
            <a:r>
              <a:rPr lang="en-US" baseline="0" dirty="0" smtClean="0"/>
              <a:t> like pipe components. We can build new components by composing more primitive components together. Each of these components are immutable templates that become real streams through the materialization process. A stream or a stream component can be materialized any number of times. Therefore, we can build complex streams components just by means of composition.</a:t>
            </a:r>
          </a:p>
          <a:p>
            <a:pPr marL="0" indent="0">
              <a:buFont typeface="Arial" charset="0"/>
              <a:buNone/>
            </a:pPr>
            <a:endParaRPr lang="en-US" baseline="0" dirty="0" smtClean="0"/>
          </a:p>
          <a:p>
            <a:pPr marL="0" indent="0">
              <a:buFont typeface="Arial" charset="0"/>
              <a:buNone/>
            </a:pPr>
            <a:r>
              <a:rPr lang="en-US" baseline="0" dirty="0" smtClean="0"/>
              <a:t>Lets take a look at how stream composition works.</a:t>
            </a:r>
            <a:endParaRPr lang="en-US" dirty="0" smtClean="0"/>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10</a:t>
            </a:fld>
            <a:endParaRPr lang="en-US"/>
          </a:p>
        </p:txBody>
      </p:sp>
    </p:spTree>
    <p:extLst>
      <p:ext uri="{BB962C8B-B14F-4D97-AF65-F5344CB8AC3E}">
        <p14:creationId xmlns:p14="http://schemas.microsoft.com/office/powerpoint/2010/main" val="706604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start with, for example, composing a source component with two flow components.</a:t>
            </a:r>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11</a:t>
            </a:fld>
            <a:endParaRPr lang="en-US"/>
          </a:p>
        </p:txBody>
      </p:sp>
    </p:spTree>
    <p:extLst>
      <p:ext uri="{BB962C8B-B14F-4D97-AF65-F5344CB8AC3E}">
        <p14:creationId xmlns:p14="http://schemas.microsoft.com/office/powerpoint/2010/main" val="358285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result is defined by its shape. You’ll get a new source component.</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12</a:t>
            </a:fld>
            <a:endParaRPr lang="en-US"/>
          </a:p>
        </p:txBody>
      </p:sp>
    </p:spTree>
    <p:extLst>
      <p:ext uri="{BB962C8B-B14F-4D97-AF65-F5344CB8AC3E}">
        <p14:creationId xmlns:p14="http://schemas.microsoft.com/office/powerpoint/2010/main" val="2071709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lets compose two flow components together.</a:t>
            </a:r>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13</a:t>
            </a:fld>
            <a:endParaRPr lang="en-US"/>
          </a:p>
        </p:txBody>
      </p:sp>
    </p:spTree>
    <p:extLst>
      <p:ext uri="{BB962C8B-B14F-4D97-AF65-F5344CB8AC3E}">
        <p14:creationId xmlns:p14="http://schemas.microsoft.com/office/powerpoint/2010/main" val="509109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As you already have guessed, the result is a flow component.</a:t>
            </a:r>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14</a:t>
            </a:fld>
            <a:endParaRPr lang="en-US"/>
          </a:p>
        </p:txBody>
      </p:sp>
    </p:spTree>
    <p:extLst>
      <p:ext uri="{BB962C8B-B14F-4D97-AF65-F5344CB8AC3E}">
        <p14:creationId xmlns:p14="http://schemas.microsoft.com/office/powerpoint/2010/main" val="1984149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a:t>
            </a:r>
            <a:r>
              <a:rPr lang="en-US" baseline="0" dirty="0" smtClean="0"/>
              <a:t> try the same with a flow and a sink</a:t>
            </a:r>
            <a:r>
              <a:rPr lang="is-IS" baseline="0" dirty="0" smtClean="0"/>
              <a:t>…</a:t>
            </a:r>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15</a:t>
            </a:fld>
            <a:endParaRPr lang="en-US"/>
          </a:p>
        </p:txBody>
      </p:sp>
    </p:spTree>
    <p:extLst>
      <p:ext uri="{BB962C8B-B14F-4D97-AF65-F5344CB8AC3E}">
        <p14:creationId xmlns:p14="http://schemas.microsoft.com/office/powerpoint/2010/main" val="1519745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Guess what, it becomes a sink component.</a:t>
            </a:r>
            <a:r>
              <a:rPr lang="en-US" baseline="0" dirty="0" smtClean="0"/>
              <a:t> Just like pipes, just like Lego brick, you can just put these pieces together.</a:t>
            </a:r>
          </a:p>
          <a:p>
            <a:endParaRPr lang="en-US" baseline="0" dirty="0" smtClean="0"/>
          </a:p>
          <a:p>
            <a:r>
              <a:rPr lang="en-US" baseline="0" dirty="0" smtClean="0"/>
              <a:t>We now have seen the composition of linear components. Lets also take a look at some out-of-this-world components</a:t>
            </a:r>
            <a:r>
              <a:rPr lang="is-IS" baseline="0" dirty="0" smtClean="0"/>
              <a:t>…</a:t>
            </a:r>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16</a:t>
            </a:fld>
            <a:endParaRPr lang="en-US"/>
          </a:p>
        </p:txBody>
      </p:sp>
    </p:spTree>
    <p:extLst>
      <p:ext uri="{BB962C8B-B14F-4D97-AF65-F5344CB8AC3E}">
        <p14:creationId xmlns:p14="http://schemas.microsoft.com/office/powerpoint/2010/main" val="1646597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composite source</a:t>
            </a:r>
            <a:r>
              <a:rPr lang="en-US" baseline="0" dirty="0" smtClean="0"/>
              <a:t> that is composed of two sources and a fan-in. We actually see these kind of components quite a bit. This allows you to consume from multiple messaging topics, even multiple different messaging architectures altogether.</a:t>
            </a:r>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17</a:t>
            </a:fld>
            <a:endParaRPr lang="en-US"/>
          </a:p>
        </p:txBody>
      </p:sp>
    </p:spTree>
    <p:extLst>
      <p:ext uri="{BB962C8B-B14F-4D97-AF65-F5344CB8AC3E}">
        <p14:creationId xmlns:p14="http://schemas.microsoft.com/office/powerpoint/2010/main" val="652924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connect</a:t>
            </a:r>
            <a:r>
              <a:rPr lang="en-US" baseline="0" dirty="0" smtClean="0"/>
              <a:t> it to a composite flow component. You may already notice this is not your simple linear flow. This flow component is composed of multiple fan-out and fan-in components, even with the stream looping back.</a:t>
            </a:r>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18</a:t>
            </a:fld>
            <a:endParaRPr lang="en-US"/>
          </a:p>
        </p:txBody>
      </p:sp>
    </p:spTree>
    <p:extLst>
      <p:ext uri="{BB962C8B-B14F-4D97-AF65-F5344CB8AC3E}">
        <p14:creationId xmlns:p14="http://schemas.microsoft.com/office/powerpoint/2010/main" val="1803797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 is</a:t>
            </a:r>
            <a:r>
              <a:rPr lang="en-US" baseline="0" dirty="0" smtClean="0"/>
              <a:t> a relatively linear sink component. But it is actually composed by nesting a composite flow component with a sink component.</a:t>
            </a:r>
          </a:p>
          <a:p>
            <a:endParaRPr lang="en-US" baseline="0" dirty="0" smtClean="0"/>
          </a:p>
          <a:p>
            <a:r>
              <a:rPr lang="en-US" dirty="0" smtClean="0"/>
              <a:t>Carrying the </a:t>
            </a:r>
            <a:r>
              <a:rPr lang="en-US" dirty="0" err="1" smtClean="0"/>
              <a:t>asic</a:t>
            </a:r>
            <a:r>
              <a:rPr lang="en-US" baseline="0" dirty="0" smtClean="0"/>
              <a:t> knowledge of </a:t>
            </a:r>
            <a:r>
              <a:rPr lang="en-US" baseline="0" dirty="0" err="1" smtClean="0"/>
              <a:t>Akka</a:t>
            </a:r>
            <a:r>
              <a:rPr lang="en-US" baseline="0" dirty="0" smtClean="0"/>
              <a:t> stream components and stream composition, lets dive right into a few use cases. </a:t>
            </a:r>
          </a:p>
        </p:txBody>
      </p:sp>
      <p:sp>
        <p:nvSpPr>
          <p:cNvPr id="4" name="Slide Number Placeholder 3"/>
          <p:cNvSpPr>
            <a:spLocks noGrp="1"/>
          </p:cNvSpPr>
          <p:nvPr>
            <p:ph type="sldNum" sz="quarter" idx="10"/>
          </p:nvPr>
        </p:nvSpPr>
        <p:spPr/>
        <p:txBody>
          <a:bodyPr/>
          <a:lstStyle/>
          <a:p>
            <a:fld id="{DDF0885B-C941-EA45-A8D7-0E748B0EEA8C}" type="slidenum">
              <a:rPr lang="en-US" smtClean="0"/>
              <a:t>19</a:t>
            </a:fld>
            <a:endParaRPr lang="en-US"/>
          </a:p>
        </p:txBody>
      </p:sp>
    </p:spTree>
    <p:extLst>
      <p:ext uri="{BB962C8B-B14F-4D97-AF65-F5344CB8AC3E}">
        <p14:creationId xmlns:p14="http://schemas.microsoft.com/office/powerpoint/2010/main" val="959611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sz="1200" dirty="0" smtClean="0"/>
              <a:t>JVM</a:t>
            </a:r>
            <a:r>
              <a:rPr lang="en-US" sz="1200" baseline="0" dirty="0" smtClean="0"/>
              <a:t> code can be more simple, more efficient, and more reliable</a:t>
            </a:r>
          </a:p>
          <a:p>
            <a:pPr marL="285750" indent="-285750">
              <a:buFont typeface="Arial"/>
              <a:buChar char="•"/>
            </a:pPr>
            <a:r>
              <a:rPr lang="en-US" sz="1200" baseline="0" dirty="0" smtClean="0"/>
              <a:t>Concurrent programming is very hard</a:t>
            </a:r>
          </a:p>
          <a:p>
            <a:pPr marL="285750" indent="-285750">
              <a:buFont typeface="Arial"/>
              <a:buChar char="•"/>
            </a:pPr>
            <a:r>
              <a:rPr lang="en-US" sz="1200" baseline="0" dirty="0" smtClean="0"/>
              <a:t>Too much synchronization/locks -&gt; starvation, slow, non-scalable</a:t>
            </a:r>
          </a:p>
          <a:p>
            <a:pPr marL="285750" indent="-285750">
              <a:buFont typeface="Arial"/>
              <a:buChar char="•"/>
            </a:pPr>
            <a:r>
              <a:rPr lang="en-US" sz="1200" baseline="0" dirty="0" smtClean="0"/>
              <a:t>Too little synchronization/locks -&gt; incorrect results</a:t>
            </a:r>
          </a:p>
          <a:p>
            <a:pPr marL="285750" indent="-285750">
              <a:buFont typeface="Arial"/>
              <a:buChar char="•"/>
            </a:pPr>
            <a:r>
              <a:rPr lang="en-US" sz="1200" baseline="0" dirty="0" smtClean="0"/>
              <a:t>Getting it just right is very hard</a:t>
            </a:r>
          </a:p>
          <a:p>
            <a:pPr marL="285750" indent="-285750">
              <a:buFont typeface="Arial"/>
              <a:buChar char="•"/>
            </a:pPr>
            <a:r>
              <a:rPr lang="en-US" sz="1200" baseline="0" dirty="0" smtClean="0"/>
              <a:t>Systems become inefficient, brittle, and complex</a:t>
            </a:r>
          </a:p>
          <a:p>
            <a:pPr marL="285750" indent="-285750">
              <a:buFont typeface="Arial"/>
              <a:buChar char="•"/>
            </a:pPr>
            <a:r>
              <a:rPr lang="en-US" sz="1200" baseline="0" dirty="0" smtClean="0"/>
              <a:t>But</a:t>
            </a:r>
            <a:r>
              <a:rPr lang="is-IS" sz="1200" baseline="0" dirty="0" smtClean="0"/>
              <a:t>… do we really have to deal with this mess?</a:t>
            </a:r>
          </a:p>
          <a:p>
            <a:pPr marL="285750" indent="-285750">
              <a:buFont typeface="Arial"/>
              <a:buChar char="•"/>
            </a:pPr>
            <a:r>
              <a:rPr lang="is-IS" sz="1200" baseline="0" dirty="0" smtClean="0"/>
              <a:t>It is almost 2020. Can’t we just get over these old habits and problems?</a:t>
            </a:r>
            <a:endParaRPr lang="en-US" sz="1200" dirty="0" smtClean="0"/>
          </a:p>
        </p:txBody>
      </p:sp>
      <p:sp>
        <p:nvSpPr>
          <p:cNvPr id="4" name="Slide Number Placeholder 3"/>
          <p:cNvSpPr>
            <a:spLocks noGrp="1"/>
          </p:cNvSpPr>
          <p:nvPr>
            <p:ph type="sldNum" sz="quarter" idx="10"/>
          </p:nvPr>
        </p:nvSpPr>
        <p:spPr/>
        <p:txBody>
          <a:bodyPr/>
          <a:lstStyle/>
          <a:p>
            <a:fld id="{DDF0885B-C941-EA45-A8D7-0E748B0EEA8C}" type="slidenum">
              <a:rPr lang="en-US" smtClean="0"/>
              <a:t>2</a:t>
            </a:fld>
            <a:endParaRPr lang="en-US"/>
          </a:p>
        </p:txBody>
      </p:sp>
    </p:spTree>
    <p:extLst>
      <p:ext uri="{BB962C8B-B14F-4D97-AF65-F5344CB8AC3E}">
        <p14:creationId xmlns:p14="http://schemas.microsoft.com/office/powerpoint/2010/main" val="20620525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first use case we will be talking about is a Big Data Collector and Enricher.</a:t>
            </a:r>
          </a:p>
          <a:p>
            <a:r>
              <a:rPr lang="en-US" baseline="0" dirty="0" smtClean="0"/>
              <a:t>In this use case, each oi the HTTP socket connections is its own stream as defined by </a:t>
            </a:r>
            <a:r>
              <a:rPr lang="en-US" baseline="0" dirty="0" err="1" smtClean="0"/>
              <a:t>Akka</a:t>
            </a:r>
            <a:r>
              <a:rPr lang="en-US" baseline="0" dirty="0" smtClean="0"/>
              <a:t> HTTP. We still want to siphon all the data into the main enrichment stream.</a:t>
            </a:r>
          </a:p>
          <a:p>
            <a:endParaRPr lang="en-US" baseline="0" dirty="0" smtClean="0"/>
          </a:p>
          <a:p>
            <a:r>
              <a:rPr lang="en-US" baseline="0" dirty="0" smtClean="0"/>
              <a:t>Since the connection stream can come and go as we create new connections and close the connections, the merge point has to allow for change of these streams that feed into the enrichment flow. This can be achieved by using a dynamic fan-in component called </a:t>
            </a:r>
            <a:r>
              <a:rPr lang="en-US" baseline="0" dirty="0" err="1" smtClean="0"/>
              <a:t>MergeHub</a:t>
            </a:r>
            <a:r>
              <a:rPr lang="en-US" baseline="0" dirty="0" smtClean="0"/>
              <a:t>.</a:t>
            </a:r>
          </a:p>
          <a:p>
            <a:endParaRPr lang="en-US" baseline="0" dirty="0" smtClean="0"/>
          </a:p>
          <a:p>
            <a:r>
              <a:rPr lang="en-US" baseline="0" dirty="0" smtClean="0"/>
              <a:t>The enrichment stream just enriches the beacons and sends them to Kafka using the sink provided by the Reactive Kafka API.</a:t>
            </a:r>
          </a:p>
          <a:p>
            <a:endParaRPr lang="en-US" baseline="0" dirty="0" smtClean="0"/>
          </a:p>
          <a:p>
            <a:r>
              <a:rPr lang="en-US" baseline="0" dirty="0" smtClean="0"/>
              <a:t>But, there is a problem in this picture. Can anyone guess what that problem is?</a:t>
            </a:r>
          </a:p>
          <a:p>
            <a:endParaRPr lang="en-US" baseline="0" dirty="0" smtClean="0"/>
          </a:p>
          <a:p>
            <a:r>
              <a:rPr lang="en-US" baseline="0" dirty="0" smtClean="0"/>
              <a:t>The problem is the back-pressure. Kafka does re-balancing and re-partitioning from time to time. Now we have a completely back-pressured stream. So what do we do when Kafka is unavailable? We can’t possibly back-pressure the internet traffic, right?</a:t>
            </a:r>
          </a:p>
        </p:txBody>
      </p:sp>
      <p:sp>
        <p:nvSpPr>
          <p:cNvPr id="4" name="Slide Number Placeholder 3"/>
          <p:cNvSpPr>
            <a:spLocks noGrp="1"/>
          </p:cNvSpPr>
          <p:nvPr>
            <p:ph type="sldNum" sz="quarter" idx="10"/>
          </p:nvPr>
        </p:nvSpPr>
        <p:spPr/>
        <p:txBody>
          <a:bodyPr/>
          <a:lstStyle/>
          <a:p>
            <a:fld id="{DDF0885B-C941-EA45-A8D7-0E748B0EEA8C}" type="slidenum">
              <a:rPr lang="en-US" smtClean="0"/>
              <a:t>20</a:t>
            </a:fld>
            <a:endParaRPr lang="en-US"/>
          </a:p>
        </p:txBody>
      </p:sp>
    </p:spTree>
    <p:extLst>
      <p:ext uri="{BB962C8B-B14F-4D97-AF65-F5344CB8AC3E}">
        <p14:creationId xmlns:p14="http://schemas.microsoft.com/office/powerpoint/2010/main" val="123240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this reason, we insert another component that breaks the back-pressure from the Kafka sink. We insert a buffer here. But since a buffer can cause you to go out-of-memory, we built a persistent buffer – a buffer that writes the elements to disk via memory-mapped files. We are using a technology called Chronicle Queue behind this buffer.</a:t>
            </a:r>
          </a:p>
          <a:p>
            <a:endParaRPr lang="en-US" baseline="0" dirty="0" smtClean="0"/>
          </a:p>
          <a:p>
            <a:r>
              <a:rPr lang="en-US" baseline="0" dirty="0" smtClean="0"/>
              <a:t>In the normal case, elements would just flow through the persistent buffer and we do not really worry about it at all. Nothing is really kept in that buffer. Once Kafka becomes unavailable, the persistent buffer will now keep the elements in local disk and only back-pressure when we reach a high-watermark. We should be able to survive any rebalancing or re-partitioning of Kafka given we have adequate storage. Once Kafka reports back being available, we’ll now push all those elements to Kafka and the stream keeps continuing without data loss.</a:t>
            </a:r>
          </a:p>
        </p:txBody>
      </p:sp>
      <p:sp>
        <p:nvSpPr>
          <p:cNvPr id="4" name="Slide Number Placeholder 3"/>
          <p:cNvSpPr>
            <a:spLocks noGrp="1"/>
          </p:cNvSpPr>
          <p:nvPr>
            <p:ph type="sldNum" sz="quarter" idx="10"/>
          </p:nvPr>
        </p:nvSpPr>
        <p:spPr/>
        <p:txBody>
          <a:bodyPr/>
          <a:lstStyle/>
          <a:p>
            <a:fld id="{DDF0885B-C941-EA45-A8D7-0E748B0EEA8C}" type="slidenum">
              <a:rPr lang="en-US" smtClean="0"/>
              <a:t>21</a:t>
            </a:fld>
            <a:endParaRPr lang="en-US"/>
          </a:p>
        </p:txBody>
      </p:sp>
    </p:spTree>
    <p:extLst>
      <p:ext uri="{BB962C8B-B14F-4D97-AF65-F5344CB8AC3E}">
        <p14:creationId xmlns:p14="http://schemas.microsoft.com/office/powerpoint/2010/main" val="17321411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a:t>
            </a:r>
            <a:r>
              <a:rPr lang="en-US" baseline="0" dirty="0" smtClean="0"/>
              <a:t> is the source code for the enrichment stream. This is written in Scala.</a:t>
            </a:r>
          </a:p>
          <a:p>
            <a:endParaRPr lang="en-US" baseline="0" dirty="0" smtClean="0"/>
          </a:p>
          <a:p>
            <a:r>
              <a:rPr lang="en-US" baseline="0" dirty="0" smtClean="0"/>
              <a:t>You can see the components lining up very much reflecting the diagram we had previously drawn up. The only one part we did not mention is the map. This just converts the enriched beacons to a Kafka </a:t>
            </a:r>
            <a:r>
              <a:rPr lang="en-US" baseline="0" dirty="0" err="1" smtClean="0"/>
              <a:t>ProducerRecord</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22</a:t>
            </a:fld>
            <a:endParaRPr lang="en-US"/>
          </a:p>
        </p:txBody>
      </p:sp>
    </p:spTree>
    <p:extLst>
      <p:ext uri="{BB962C8B-B14F-4D97-AF65-F5344CB8AC3E}">
        <p14:creationId xmlns:p14="http://schemas.microsoft.com/office/powerpoint/2010/main" val="1851044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the HTTP Flow, the HTTP part of the stream. This one gets materialized for every single connection. It looks up the enrich stream through its materialized value – guess what – that `</a:t>
            </a:r>
            <a:r>
              <a:rPr lang="en-US" baseline="0" dirty="0" err="1" smtClean="0"/>
              <a:t>MergeHub.source</a:t>
            </a:r>
            <a:r>
              <a:rPr lang="en-US" baseline="0" dirty="0" smtClean="0"/>
              <a:t>` actually materialized to a sink we can lookup. Then it creates a normal HTTP flow which </a:t>
            </a:r>
            <a:r>
              <a:rPr lang="en-US" baseline="0" dirty="0" err="1" smtClean="0"/>
              <a:t>deserializes</a:t>
            </a:r>
            <a:r>
              <a:rPr lang="en-US" baseline="0" dirty="0" smtClean="0"/>
              <a:t> the beacon, pushes it to the enrichment flow, and at the same time creates an HTTP response responding back to the beacon generator.</a:t>
            </a:r>
          </a:p>
        </p:txBody>
      </p:sp>
      <p:sp>
        <p:nvSpPr>
          <p:cNvPr id="4" name="Slide Number Placeholder 3"/>
          <p:cNvSpPr>
            <a:spLocks noGrp="1"/>
          </p:cNvSpPr>
          <p:nvPr>
            <p:ph type="sldNum" sz="quarter" idx="10"/>
          </p:nvPr>
        </p:nvSpPr>
        <p:spPr/>
        <p:txBody>
          <a:bodyPr/>
          <a:lstStyle/>
          <a:p>
            <a:fld id="{DDF0885B-C941-EA45-A8D7-0E748B0EEA8C}" type="slidenum">
              <a:rPr lang="en-US" smtClean="0"/>
              <a:t>23</a:t>
            </a:fld>
            <a:endParaRPr lang="en-US"/>
          </a:p>
        </p:txBody>
      </p:sp>
    </p:spTree>
    <p:extLst>
      <p:ext uri="{BB962C8B-B14F-4D97-AF65-F5344CB8AC3E}">
        <p14:creationId xmlns:p14="http://schemas.microsoft.com/office/powerpoint/2010/main" val="772645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piece of this flow is this</a:t>
            </a:r>
            <a:r>
              <a:rPr lang="en-US" baseline="0" dirty="0" smtClean="0"/>
              <a:t> `</a:t>
            </a:r>
            <a:r>
              <a:rPr lang="en-US" baseline="0" dirty="0" err="1" smtClean="0"/>
              <a:t>alsoTo</a:t>
            </a:r>
            <a:r>
              <a:rPr lang="en-US" baseline="0" dirty="0" smtClean="0"/>
              <a:t>(</a:t>
            </a:r>
            <a:r>
              <a:rPr lang="en-US" baseline="0" dirty="0" err="1" smtClean="0"/>
              <a:t>enrichStream</a:t>
            </a:r>
            <a:r>
              <a:rPr lang="en-US" baseline="0" dirty="0" smtClean="0"/>
              <a:t>)` which pushes the beacons to the enrichment stream. This is in </a:t>
            </a:r>
            <a:r>
              <a:rPr lang="en-US" baseline="0" dirty="0" err="1" smtClean="0"/>
              <a:t>essense</a:t>
            </a:r>
            <a:r>
              <a:rPr lang="en-US" baseline="0" dirty="0" smtClean="0"/>
              <a:t>, a fan-out – implicitly.</a:t>
            </a:r>
          </a:p>
          <a:p>
            <a:endParaRPr lang="en-US" baseline="0" dirty="0" smtClean="0"/>
          </a:p>
          <a:p>
            <a:r>
              <a:rPr lang="en-US" baseline="0" dirty="0" smtClean="0"/>
              <a:t>Now lets take a look at a second use case which has very different attributes</a:t>
            </a:r>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24</a:t>
            </a:fld>
            <a:endParaRPr lang="en-US"/>
          </a:p>
        </p:txBody>
      </p:sp>
    </p:spTree>
    <p:extLst>
      <p:ext uri="{BB962C8B-B14F-4D97-AF65-F5344CB8AC3E}">
        <p14:creationId xmlns:p14="http://schemas.microsoft.com/office/powerpoint/2010/main" val="11249162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second use case is an event</a:t>
            </a:r>
            <a:r>
              <a:rPr lang="en-US" baseline="0" dirty="0" smtClean="0"/>
              <a:t> processing stream that makes bulk API calls and thus cutting the API call count by 50:1 or even 1000:1 depending on how it is configured. According to this picture, the User API call is one that can fetch multiple users for multiple stream elements in a single invocation. The Fee API call is another one of these API </a:t>
            </a:r>
            <a:r>
              <a:rPr lang="en-US" baseline="0" dirty="0" err="1" smtClean="0"/>
              <a:t>calles</a:t>
            </a:r>
            <a:r>
              <a:rPr lang="en-US" baseline="0" dirty="0" smtClean="0"/>
              <a:t> that could serve multiple elements in one shot, but has the limitation on the number of countries that can be included in a single call. Lets take a look at the implementation how such optimizations can be made.</a:t>
            </a:r>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25</a:t>
            </a:fld>
            <a:endParaRPr lang="en-US"/>
          </a:p>
        </p:txBody>
      </p:sp>
    </p:spTree>
    <p:extLst>
      <p:ext uri="{BB962C8B-B14F-4D97-AF65-F5344CB8AC3E}">
        <p14:creationId xmlns:p14="http://schemas.microsoft.com/office/powerpoint/2010/main" val="20985606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time you see Java code. Yes, you can use either Scala or Java for this technology. You’ll see the stages lined up just like the diagram we see in the previous slide. We use the `via` call to compose the stream components together.</a:t>
            </a:r>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26</a:t>
            </a:fld>
            <a:endParaRPr lang="en-US"/>
          </a:p>
        </p:txBody>
      </p:sp>
    </p:spTree>
    <p:extLst>
      <p:ext uri="{BB962C8B-B14F-4D97-AF65-F5344CB8AC3E}">
        <p14:creationId xmlns:p14="http://schemas.microsoft.com/office/powerpoint/2010/main" val="1426430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look at the </a:t>
            </a:r>
            <a:r>
              <a:rPr lang="en-US" dirty="0" err="1" smtClean="0"/>
              <a:t>userFlow</a:t>
            </a:r>
            <a:r>
              <a:rPr lang="en-US" baseline="0" dirty="0" smtClean="0"/>
              <a:t> component. This by itself is a relatively complex component. The key takeaway for this component is the `grouped` call that batches 50 components at a time, or whatever is configured, and then maps them to a single account request. This request is then sent to a `</a:t>
            </a:r>
            <a:r>
              <a:rPr lang="en-US" baseline="0" dirty="0" err="1" smtClean="0"/>
              <a:t>userClientFlow</a:t>
            </a:r>
            <a:r>
              <a:rPr lang="en-US" baseline="0" dirty="0" smtClean="0"/>
              <a:t>` which is a flow that makes an HTTP Client call. Note the `</a:t>
            </a:r>
            <a:r>
              <a:rPr lang="en-US" baseline="0" dirty="0" err="1" smtClean="0"/>
              <a:t>userClientFlow</a:t>
            </a:r>
            <a:r>
              <a:rPr lang="en-US" baseline="0" dirty="0" smtClean="0"/>
              <a:t>` can be a bit flaky and therefore we wrap it into a `retry` component via `</a:t>
            </a:r>
            <a:r>
              <a:rPr lang="en-US" baseline="0" dirty="0" err="1" smtClean="0"/>
              <a:t>retry.join</a:t>
            </a:r>
            <a:r>
              <a:rPr lang="en-US" baseline="0" dirty="0" smtClean="0"/>
              <a:t>`. This will make sure if the `</a:t>
            </a:r>
            <a:r>
              <a:rPr lang="en-US" baseline="0" dirty="0" err="1" smtClean="0"/>
              <a:t>userClientFlow</a:t>
            </a:r>
            <a:r>
              <a:rPr lang="en-US" baseline="0" dirty="0" smtClean="0"/>
              <a:t>` bails we’ll retry it properly. More detail on this just a tad later.</a:t>
            </a:r>
          </a:p>
          <a:p>
            <a:endParaRPr lang="en-US" baseline="0" dirty="0" smtClean="0"/>
          </a:p>
          <a:p>
            <a:r>
              <a:rPr lang="en-US" baseline="0" dirty="0" smtClean="0"/>
              <a:t>Now that we have a response for 50, or n, users, we map the response into a collection of these users. The `</a:t>
            </a:r>
            <a:r>
              <a:rPr lang="en-US" baseline="0" dirty="0" err="1" smtClean="0"/>
              <a:t>mapConcat</a:t>
            </a:r>
            <a:r>
              <a:rPr lang="en-US" baseline="0" dirty="0" smtClean="0"/>
              <a:t>` call will just spread the collection of 50 elements into 50 stream elements.</a:t>
            </a:r>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27</a:t>
            </a:fld>
            <a:endParaRPr lang="en-US"/>
          </a:p>
        </p:txBody>
      </p:sp>
    </p:spTree>
    <p:extLst>
      <p:ext uri="{BB962C8B-B14F-4D97-AF65-F5344CB8AC3E}">
        <p14:creationId xmlns:p14="http://schemas.microsoft.com/office/powerpoint/2010/main" val="451391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feeFlow</a:t>
            </a:r>
            <a:r>
              <a:rPr lang="en-US" dirty="0" smtClean="0"/>
              <a:t>` part is</a:t>
            </a:r>
            <a:r>
              <a:rPr lang="en-US" baseline="0" dirty="0" smtClean="0"/>
              <a:t> a bit more interesting. Similar to the `</a:t>
            </a:r>
            <a:r>
              <a:rPr lang="en-US" baseline="0" dirty="0" err="1" smtClean="0"/>
              <a:t>userFlow</a:t>
            </a:r>
            <a:r>
              <a:rPr lang="en-US" baseline="0" dirty="0" smtClean="0"/>
              <a:t>`, it bulks up one API call to represent multiple elements in the stream. But it has more restrictions. Each API call can only be done per country. To solve this problem, we first split our stream into sub-streams, one for each country. The `</a:t>
            </a:r>
            <a:r>
              <a:rPr lang="en-US" baseline="0" dirty="0" err="1" smtClean="0"/>
              <a:t>groupBy</a:t>
            </a:r>
            <a:r>
              <a:rPr lang="en-US" baseline="0" dirty="0" smtClean="0"/>
              <a:t>` call is absolutely excellent at doing this. Now, for each </a:t>
            </a:r>
            <a:r>
              <a:rPr lang="en-US" baseline="0" dirty="0" err="1" smtClean="0"/>
              <a:t>substream</a:t>
            </a:r>
            <a:r>
              <a:rPr lang="en-US" baseline="0" dirty="0" smtClean="0"/>
              <a:t>, we use the `</a:t>
            </a:r>
            <a:r>
              <a:rPr lang="en-US" baseline="0" dirty="0" err="1" smtClean="0"/>
              <a:t>groupedWithin</a:t>
            </a:r>
            <a:r>
              <a:rPr lang="en-US" baseline="0" dirty="0" smtClean="0"/>
              <a:t>` call which groups the stream up to n elements, 50 default, AND, up to a certain amount of time. In this case 1 second. Now you have a record that represents n elements with one country, and up to 1 second of wait time. The rest is pretty much the same as the user API call. We build the fee request, pass it to the client flow to make the actual HTTP call, and process the outcome of the response into a collection of n records. The `</a:t>
            </a:r>
            <a:r>
              <a:rPr lang="en-US" baseline="0" dirty="0" err="1" smtClean="0"/>
              <a:t>mapConcat</a:t>
            </a:r>
            <a:r>
              <a:rPr lang="en-US" baseline="0" dirty="0" smtClean="0"/>
              <a:t>` at the end just spreads the collection of n records to n elements down the stream.</a:t>
            </a:r>
          </a:p>
          <a:p>
            <a:endParaRPr lang="en-US" baseline="0" dirty="0" smtClean="0"/>
          </a:p>
          <a:p>
            <a:r>
              <a:rPr lang="en-US" baseline="0" dirty="0" smtClean="0"/>
              <a:t>One part that is omitted from the picture is at the end of this </a:t>
            </a:r>
            <a:r>
              <a:rPr lang="en-US" baseline="0" dirty="0" err="1" smtClean="0"/>
              <a:t>subflow</a:t>
            </a:r>
            <a:r>
              <a:rPr lang="en-US" baseline="0" dirty="0" smtClean="0"/>
              <a:t>, the </a:t>
            </a:r>
            <a:r>
              <a:rPr lang="en-US" baseline="0" dirty="0" err="1" smtClean="0"/>
              <a:t>substreams</a:t>
            </a:r>
            <a:r>
              <a:rPr lang="en-US" baseline="0" dirty="0" smtClean="0"/>
              <a:t> are joined back together using the `</a:t>
            </a:r>
            <a:r>
              <a:rPr lang="en-US" baseline="0" dirty="0" err="1" smtClean="0"/>
              <a:t>mergeSubstreams</a:t>
            </a:r>
            <a:r>
              <a:rPr lang="en-US" baseline="0" dirty="0" smtClean="0"/>
              <a:t>` call.</a:t>
            </a:r>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28</a:t>
            </a:fld>
            <a:endParaRPr lang="en-US"/>
          </a:p>
        </p:txBody>
      </p:sp>
    </p:spTree>
    <p:extLst>
      <p:ext uri="{BB962C8B-B14F-4D97-AF65-F5344CB8AC3E}">
        <p14:creationId xmlns:p14="http://schemas.microsoft.com/office/powerpoint/2010/main" val="10148618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last example is a more complex data</a:t>
            </a:r>
            <a:r>
              <a:rPr lang="en-US" baseline="0" dirty="0" smtClean="0"/>
              <a:t> collector case, where the data can be obtained through HTTP or Kafka. Again, a Kafka source can go to the stream directly. But HTTP connections are its own stream so we need a `</a:t>
            </a:r>
            <a:r>
              <a:rPr lang="en-US" baseline="0" dirty="0" err="1" smtClean="0"/>
              <a:t>MergeHub</a:t>
            </a:r>
            <a:r>
              <a:rPr lang="en-US" baseline="0" dirty="0" smtClean="0"/>
              <a:t>` to merge it into the main processing stream. This will again be merge with the data coming from Kafka.</a:t>
            </a:r>
          </a:p>
          <a:p>
            <a:endParaRPr lang="en-US" baseline="0" dirty="0" smtClean="0"/>
          </a:p>
          <a:p>
            <a:r>
              <a:rPr lang="en-US" baseline="0" dirty="0" smtClean="0"/>
              <a:t>The data then goes through the metadata client which fetches information which data store it should go through. The `Partition` stage  does the final routing of the event to the correct data store.</a:t>
            </a:r>
          </a:p>
          <a:p>
            <a:endParaRPr lang="en-US" baseline="0" dirty="0" smtClean="0"/>
          </a:p>
          <a:p>
            <a:r>
              <a:rPr lang="en-US" baseline="0" dirty="0" smtClean="0"/>
              <a:t>This example is just to show we can build really complex streams and still have very manageable and extremely reliable code.</a:t>
            </a:r>
          </a:p>
          <a:p>
            <a:endParaRPr lang="en-US" baseline="0" dirty="0" smtClean="0"/>
          </a:p>
          <a:p>
            <a:endParaRPr lang="en-US" baseline="0" dirty="0" smtClean="0"/>
          </a:p>
          <a:p>
            <a:r>
              <a:rPr lang="en-US" baseline="0" dirty="0" smtClean="0"/>
              <a:t>At this point, we’re going to context-switch into streams reliability. Let me pass the torch to Anil </a:t>
            </a:r>
            <a:r>
              <a:rPr lang="en-US" baseline="0" dirty="0" err="1" smtClean="0"/>
              <a:t>Gursel</a:t>
            </a:r>
            <a:r>
              <a:rPr lang="en-US" baseline="0" dirty="0" smtClean="0"/>
              <a:t> who is the master of stream reliability and back-pressure. He will take you through a deep dive on how reliability is achieved in a streams environment. Please welcome Anil</a:t>
            </a:r>
            <a:r>
              <a:rPr lang="is-IS"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DDF0885B-C941-EA45-A8D7-0E748B0EEA8C}" type="slidenum">
              <a:rPr lang="en-US" smtClean="0"/>
              <a:t>29</a:t>
            </a:fld>
            <a:endParaRPr lang="en-US"/>
          </a:p>
        </p:txBody>
      </p:sp>
    </p:spTree>
    <p:extLst>
      <p:ext uri="{BB962C8B-B14F-4D97-AF65-F5344CB8AC3E}">
        <p14:creationId xmlns:p14="http://schemas.microsoft.com/office/powerpoint/2010/main" val="491503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charset="0"/>
              <a:buChar char="•"/>
            </a:pPr>
            <a:endParaRPr lang="en-US" sz="1200" b="0" i="0" kern="1200" baseline="0" dirty="0" smtClean="0">
              <a:solidFill>
                <a:schemeClr val="tx1"/>
              </a:solidFill>
              <a:effectLst/>
              <a:latin typeface="+mn-lt"/>
              <a:ea typeface="+mn-ea"/>
              <a:cs typeface="+mn-cs"/>
            </a:endParaRPr>
          </a:p>
          <a:p>
            <a:pPr marL="0" lvl="0" indent="0">
              <a:buFont typeface="Arial" charset="0"/>
              <a:buNone/>
            </a:pPr>
            <a:r>
              <a:rPr lang="en-US" sz="1200" b="0" i="0" kern="1200" dirty="0" smtClean="0">
                <a:solidFill>
                  <a:schemeClr val="tx1"/>
                </a:solidFill>
                <a:effectLst/>
                <a:latin typeface="+mn-lt"/>
                <a:ea typeface="+mn-ea"/>
                <a:cs typeface="+mn-cs"/>
              </a:rPr>
              <a:t>To</a:t>
            </a:r>
            <a:r>
              <a:rPr lang="en-US" sz="1200" b="0" i="0" kern="1200" baseline="0" dirty="0" smtClean="0">
                <a:solidFill>
                  <a:schemeClr val="tx1"/>
                </a:solidFill>
                <a:effectLst/>
                <a:latin typeface="+mn-lt"/>
                <a:ea typeface="+mn-ea"/>
                <a:cs typeface="+mn-cs"/>
              </a:rPr>
              <a:t> deal with the issues previously discussed, we want to introduce you to a new paradigm for developing software components &amp; services: The streaming paradigm.</a:t>
            </a:r>
          </a:p>
          <a:p>
            <a:pPr marL="0" lvl="0" indent="0">
              <a:buFont typeface="Arial" charset="0"/>
              <a:buNone/>
            </a:pPr>
            <a:r>
              <a:rPr lang="en-US" sz="1200" b="0" i="0" kern="1200" baseline="0" dirty="0" smtClean="0">
                <a:solidFill>
                  <a:schemeClr val="tx1"/>
                </a:solidFill>
                <a:effectLst/>
                <a:latin typeface="+mn-lt"/>
                <a:ea typeface="+mn-ea"/>
                <a:cs typeface="+mn-cs"/>
              </a:rPr>
              <a:t>In this paradigm, we think of everything as stream of events, whether we are streaming events to services or streaming events from services.</a:t>
            </a:r>
          </a:p>
          <a:p>
            <a:pPr marL="0" lvl="0" indent="0">
              <a:buFont typeface="Arial" charset="0"/>
              <a:buNone/>
            </a:pPr>
            <a:r>
              <a:rPr lang="en-US" sz="1200" b="0" i="0" kern="1200" baseline="0" dirty="0" smtClean="0">
                <a:solidFill>
                  <a:schemeClr val="tx1"/>
                </a:solidFill>
                <a:effectLst/>
                <a:latin typeface="+mn-lt"/>
                <a:ea typeface="+mn-ea"/>
                <a:cs typeface="+mn-cs"/>
              </a:rPr>
              <a:t>We want to think of the application code just defining the processing; the transformations and aggregations of these events.</a:t>
            </a:r>
          </a:p>
          <a:p>
            <a:pPr marL="0" lvl="0" indent="0">
              <a:buFont typeface="Arial" charset="0"/>
              <a:buNone/>
            </a:pPr>
            <a:r>
              <a:rPr lang="en-US" sz="1200" b="0" i="0" kern="1200" baseline="0" dirty="0" smtClean="0">
                <a:solidFill>
                  <a:schemeClr val="tx1"/>
                </a:solidFill>
                <a:effectLst/>
                <a:latin typeface="+mn-lt"/>
                <a:ea typeface="+mn-ea"/>
                <a:cs typeface="+mn-cs"/>
              </a:rPr>
              <a:t>With this, can we really move away from locks and/or synchronization?</a:t>
            </a:r>
          </a:p>
          <a:p>
            <a:pPr marL="0" lvl="0" indent="0">
              <a:buFont typeface="Arial" charset="0"/>
              <a:buNone/>
            </a:pP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0885B-C941-EA45-A8D7-0E748B0EEA8C}" type="slidenum">
              <a:rPr lang="en-US" smtClean="0"/>
              <a:t>3</a:t>
            </a:fld>
            <a:endParaRPr lang="en-US"/>
          </a:p>
        </p:txBody>
      </p:sp>
    </p:spTree>
    <p:extLst>
      <p:ext uri="{BB962C8B-B14F-4D97-AF65-F5344CB8AC3E}">
        <p14:creationId xmlns:p14="http://schemas.microsoft.com/office/powerpoint/2010/main" val="4422141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Traditionally,</a:t>
            </a:r>
            <a:r>
              <a:rPr lang="en-US" baseline="0" dirty="0" smtClean="0"/>
              <a:t> when we talk about streaming systems, we mostly think about analytics. In the analytics environment, loosing some data is generally accepted. Even 1% of data loss or more is often just fine. But our reactive streaming ecosystem takes care of both analytics as well as transactional use cases. In transactional use cases, we need absolute reliability. Every record needs to be accounted for.</a:t>
            </a:r>
          </a:p>
          <a:p>
            <a:endParaRPr lang="en-US" baseline="0" dirty="0" smtClean="0"/>
          </a:p>
          <a:p>
            <a:r>
              <a:rPr lang="en-US" baseline="0" dirty="0" smtClean="0"/>
              <a:t>If you don’t believe me, let me ask you this question: Is it OK to loose your payment?</a:t>
            </a:r>
          </a:p>
          <a:p>
            <a:endParaRPr lang="en-US" baseline="0" dirty="0" smtClean="0"/>
          </a:p>
          <a:p>
            <a:r>
              <a:rPr lang="en-US" baseline="0" dirty="0" smtClean="0"/>
              <a:t>With this in mind, lets just dive into the deep end of streams reliability and resilience.</a:t>
            </a:r>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30</a:t>
            </a:fld>
            <a:endParaRPr lang="en-US"/>
          </a:p>
        </p:txBody>
      </p:sp>
    </p:spTree>
    <p:extLst>
      <p:ext uri="{BB962C8B-B14F-4D97-AF65-F5344CB8AC3E}">
        <p14:creationId xmlns:p14="http://schemas.microsoft.com/office/powerpoint/2010/main" val="14098509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charset="0"/>
              <a:buNone/>
            </a:pPr>
            <a:r>
              <a:rPr lang="en-US" sz="1200" b="0" i="0" kern="1200" dirty="0" smtClean="0">
                <a:solidFill>
                  <a:schemeClr val="tx1"/>
                </a:solidFill>
                <a:effectLst/>
                <a:latin typeface="+mn-lt"/>
                <a:ea typeface="+mn-ea"/>
                <a:cs typeface="+mn-cs"/>
              </a:rPr>
              <a:t>Let’s look at how streams help with reliability and resiliency and go through some ways to make it even more reliable and resilient.</a:t>
            </a:r>
          </a:p>
          <a:p>
            <a:pPr marL="0" lvl="0" indent="0">
              <a:buFont typeface="Arial" charset="0"/>
              <a:buNone/>
            </a:pP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0885B-C941-EA45-A8D7-0E748B0EEA8C}" type="slidenum">
              <a:rPr lang="en-US" smtClean="0"/>
              <a:t>31</a:t>
            </a:fld>
            <a:endParaRPr lang="en-US"/>
          </a:p>
        </p:txBody>
      </p:sp>
    </p:spTree>
    <p:extLst>
      <p:ext uri="{BB962C8B-B14F-4D97-AF65-F5344CB8AC3E}">
        <p14:creationId xmlns:p14="http://schemas.microsoft.com/office/powerpoint/2010/main" val="6260060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US" sz="1200" b="0" i="0" kern="1200" dirty="0" smtClean="0">
                <a:solidFill>
                  <a:schemeClr val="tx1"/>
                </a:solidFill>
                <a:effectLst/>
                <a:latin typeface="+mn-lt"/>
                <a:ea typeface="+mn-ea"/>
                <a:cs typeface="+mn-cs"/>
              </a:rPr>
              <a:t>Back-pressure</a:t>
            </a:r>
            <a:r>
              <a:rPr lang="en-US" sz="1200" b="0" i="0" kern="1200" baseline="0" dirty="0" smtClean="0">
                <a:solidFill>
                  <a:schemeClr val="tx1"/>
                </a:solidFill>
                <a:effectLst/>
                <a:latin typeface="+mn-lt"/>
                <a:ea typeface="+mn-ea"/>
                <a:cs typeface="+mn-cs"/>
              </a:rPr>
              <a:t> helps slowing down upstream when downstream is not able to keep up.</a:t>
            </a:r>
            <a:endParaRPr lang="en-US" sz="1200" b="0" i="0" kern="1200" dirty="0" smtClean="0">
              <a:solidFill>
                <a:schemeClr val="tx1"/>
              </a:solidFill>
              <a:effectLst/>
              <a:latin typeface="+mn-lt"/>
              <a:ea typeface="+mn-ea"/>
              <a:cs typeface="+mn-cs"/>
            </a:endParaRPr>
          </a:p>
          <a:p>
            <a:pPr marL="0" lvl="0" indent="0">
              <a:buFont typeface="Arial" charset="0"/>
              <a:buNone/>
            </a:pP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0885B-C941-EA45-A8D7-0E748B0EEA8C}" type="slidenum">
              <a:rPr lang="en-US" smtClean="0"/>
              <a:t>32</a:t>
            </a:fld>
            <a:endParaRPr lang="en-US"/>
          </a:p>
        </p:txBody>
      </p:sp>
    </p:spTree>
    <p:extLst>
      <p:ext uri="{BB962C8B-B14F-4D97-AF65-F5344CB8AC3E}">
        <p14:creationId xmlns:p14="http://schemas.microsoft.com/office/powerpoint/2010/main" val="16926273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Messages move</a:t>
            </a:r>
            <a:r>
              <a:rPr lang="en-US" baseline="0" dirty="0" smtClean="0"/>
              <a:t> from upstream to downstream.  </a:t>
            </a:r>
          </a:p>
          <a:p>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34</a:t>
            </a:fld>
            <a:endParaRPr lang="en-US"/>
          </a:p>
        </p:txBody>
      </p:sp>
    </p:spTree>
    <p:extLst>
      <p:ext uri="{BB962C8B-B14F-4D97-AF65-F5344CB8AC3E}">
        <p14:creationId xmlns:p14="http://schemas.microsoft.com/office/powerpoint/2010/main" val="14800220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Downstream creates a demand, and the demand is propagated from downstream to upstream. </a:t>
            </a:r>
            <a:endParaRPr lang="en-US" dirty="0" smtClean="0"/>
          </a:p>
          <a:p>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35</a:t>
            </a:fld>
            <a:endParaRPr lang="en-US"/>
          </a:p>
        </p:txBody>
      </p:sp>
    </p:spTree>
    <p:extLst>
      <p:ext uri="{BB962C8B-B14F-4D97-AF65-F5344CB8AC3E}">
        <p14:creationId xmlns:p14="http://schemas.microsoft.com/office/powerpoint/2010/main" val="4273766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Unless there is demand from downstream, upstream cannot push an element down.  This is actually how back-pressure works.  It does not “push back”, instead downstream asynchronously signals how many elements it can handle, and upstream pushes only that many elements.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Without back pressure, upstream would continue processing and the messages would have to be buffered, which might ultimately cause an OOM.  That’s what reactive streams initiative is trying to address.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When downstream is having trouble, we should let it keep up or recover, instead of putting more pressure.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Please</a:t>
            </a:r>
            <a:r>
              <a:rPr lang="en-US" baseline="0" dirty="0" smtClean="0"/>
              <a:t> note, back-pressure is built-in.</a:t>
            </a:r>
            <a:endParaRPr lang="en-US" dirty="0" smtClean="0"/>
          </a:p>
          <a:p>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40</a:t>
            </a:fld>
            <a:endParaRPr lang="en-US"/>
          </a:p>
        </p:txBody>
      </p:sp>
    </p:spTree>
    <p:extLst>
      <p:ext uri="{BB962C8B-B14F-4D97-AF65-F5344CB8AC3E}">
        <p14:creationId xmlns:p14="http://schemas.microsoft.com/office/powerpoint/2010/main" val="1059218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charset="0"/>
              <a:buNone/>
            </a:pPr>
            <a:r>
              <a:rPr lang="en-US" sz="1200" b="0" i="0" kern="1200" baseline="0" dirty="0" smtClean="0">
                <a:solidFill>
                  <a:schemeClr val="tx1"/>
                </a:solidFill>
                <a:effectLst/>
                <a:latin typeface="+mn-lt"/>
                <a:ea typeface="+mn-ea"/>
                <a:cs typeface="+mn-cs"/>
              </a:rPr>
              <a:t>The more risky part of a stream (e.g., external communication) should be gated, with Retry, </a:t>
            </a:r>
            <a:r>
              <a:rPr lang="en-US" sz="1200" b="0" i="0" kern="1200" baseline="0" dirty="0" err="1" smtClean="0">
                <a:solidFill>
                  <a:schemeClr val="tx1"/>
                </a:solidFill>
                <a:effectLst/>
                <a:latin typeface="+mn-lt"/>
                <a:ea typeface="+mn-ea"/>
                <a:cs typeface="+mn-cs"/>
              </a:rPr>
              <a:t>CircuitBreaker</a:t>
            </a:r>
            <a:r>
              <a:rPr lang="en-US" sz="1200" b="0" i="0" kern="1200" baseline="0" dirty="0" smtClean="0">
                <a:solidFill>
                  <a:schemeClr val="tx1"/>
                </a:solidFill>
                <a:effectLst/>
                <a:latin typeface="+mn-lt"/>
                <a:ea typeface="+mn-ea"/>
                <a:cs typeface="+mn-cs"/>
              </a:rPr>
              <a:t>, or Timeout.</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0885B-C941-EA45-A8D7-0E748B0EEA8C}" type="slidenum">
              <a:rPr lang="en-US" smtClean="0"/>
              <a:t>46</a:t>
            </a:fld>
            <a:endParaRPr lang="en-US"/>
          </a:p>
        </p:txBody>
      </p:sp>
    </p:spTree>
    <p:extLst>
      <p:ext uri="{BB962C8B-B14F-4D97-AF65-F5344CB8AC3E}">
        <p14:creationId xmlns:p14="http://schemas.microsoft.com/office/powerpoint/2010/main" val="7924270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Going back to the</a:t>
            </a:r>
            <a:r>
              <a:rPr lang="en-US" baseline="0" dirty="0" smtClean="0"/>
              <a:t> flow</a:t>
            </a:r>
            <a:endParaRPr lang="en-US" dirty="0" smtClean="0"/>
          </a:p>
          <a:p>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47</a:t>
            </a:fld>
            <a:endParaRPr lang="en-US"/>
          </a:p>
        </p:txBody>
      </p:sp>
    </p:spTree>
    <p:extLst>
      <p:ext uri="{BB962C8B-B14F-4D97-AF65-F5344CB8AC3E}">
        <p14:creationId xmlns:p14="http://schemas.microsoft.com/office/powerpoint/2010/main" val="13985895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say one area of the flow is high-risk,</a:t>
            </a:r>
            <a:r>
              <a:rPr lang="en-US" baseline="0" dirty="0" smtClean="0"/>
              <a:t> e.g., making an HTTP call, and we would like to Retry for failures.</a:t>
            </a:r>
          </a:p>
          <a:p>
            <a:endParaRPr lang="en-US" baseline="0" dirty="0" smtClean="0"/>
          </a:p>
          <a:p>
            <a:r>
              <a:rPr lang="en-US" baseline="0" dirty="0" smtClean="0"/>
              <a:t>All we need to do is to breaker the pipe at the edges of high risk flow and connect it to a Retry Gate in both ways.</a:t>
            </a:r>
            <a:endParaRPr lang="en-US" dirty="0" smtClean="0"/>
          </a:p>
          <a:p>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48</a:t>
            </a:fld>
            <a:endParaRPr lang="en-US"/>
          </a:p>
        </p:txBody>
      </p:sp>
    </p:spTree>
    <p:extLst>
      <p:ext uri="{BB962C8B-B14F-4D97-AF65-F5344CB8AC3E}">
        <p14:creationId xmlns:p14="http://schemas.microsoft.com/office/powerpoint/2010/main" val="18863361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the message from upstream first goes to the</a:t>
            </a:r>
            <a:r>
              <a:rPr lang="en-US" baseline="0" dirty="0" smtClean="0"/>
              <a:t> gate, and the gate pushes the messages down to the high risk flow.</a:t>
            </a:r>
          </a:p>
          <a:p>
            <a:endParaRPr lang="en-US" baseline="0" dirty="0" smtClean="0"/>
          </a:p>
          <a:p>
            <a:r>
              <a:rPr lang="en-US" baseline="0" dirty="0" smtClean="0"/>
              <a:t>All the messages from the high risk flow goes to the gate and the gate decides whether to push it to the </a:t>
            </a:r>
            <a:r>
              <a:rPr lang="en-US" baseline="0" dirty="0" err="1" smtClean="0"/>
              <a:t>downstrean</a:t>
            </a:r>
            <a:r>
              <a:rPr lang="en-US" baseline="0" dirty="0" smtClean="0"/>
              <a:t> or back to the high risk flow.</a:t>
            </a:r>
            <a:endParaRPr lang="en-US" dirty="0" smtClean="0"/>
          </a:p>
          <a:p>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49</a:t>
            </a:fld>
            <a:endParaRPr lang="en-US"/>
          </a:p>
        </p:txBody>
      </p:sp>
    </p:spTree>
    <p:extLst>
      <p:ext uri="{BB962C8B-B14F-4D97-AF65-F5344CB8AC3E}">
        <p14:creationId xmlns:p14="http://schemas.microsoft.com/office/powerpoint/2010/main" val="350659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dirty="0" smtClean="0"/>
              <a:t>Lets start with some simple core concepts. A stream</a:t>
            </a:r>
            <a:r>
              <a:rPr lang="en-US" baseline="0" dirty="0" smtClean="0"/>
              <a:t> that can be run is at least composed of a source, one or more flows, and a sink. The source is where the data or stream elements are being created. The flows are where these elements get processed and translated, may be one-by-one or in aggregation. The sink is where the elements get consumed at the end of the stream. But these are just the linear components.</a:t>
            </a:r>
          </a:p>
          <a:p>
            <a:pPr marL="0" indent="0">
              <a:buFont typeface="Arial" charset="0"/>
              <a:buNone/>
            </a:pPr>
            <a:endParaRPr lang="en-US" baseline="0" dirty="0" smtClean="0"/>
          </a:p>
          <a:p>
            <a:pPr marL="0" indent="0">
              <a:buFont typeface="Arial" charset="0"/>
              <a:buNone/>
            </a:pPr>
            <a:endParaRPr lang="en-US" baseline="0" dirty="0" smtClean="0"/>
          </a:p>
          <a:p>
            <a:pPr marL="0" indent="0">
              <a:buFont typeface="Arial" charset="0"/>
              <a:buNone/>
            </a:pPr>
            <a:r>
              <a:rPr lang="en-US" baseline="0" dirty="0" smtClean="0"/>
              <a:t>---- TODO: Move the rest to other pages.</a:t>
            </a:r>
            <a:endParaRPr lang="en-US" dirty="0" smtClean="0"/>
          </a:p>
          <a:p>
            <a:pPr marL="171450" indent="-171450">
              <a:buFont typeface="Arial" charset="0"/>
              <a:buChar char="•"/>
            </a:pPr>
            <a:r>
              <a:rPr lang="en-US" dirty="0" smtClean="0"/>
              <a:t>Bidi: Building</a:t>
            </a:r>
            <a:r>
              <a:rPr lang="en-US" baseline="0" dirty="0" smtClean="0"/>
              <a:t> a layered protocol.  </a:t>
            </a:r>
            <a:r>
              <a:rPr lang="en-US" dirty="0" smtClean="0"/>
              <a:t>An example is </a:t>
            </a:r>
            <a:r>
              <a:rPr lang="en-US" dirty="0" err="1" smtClean="0"/>
              <a:t>Akka</a:t>
            </a:r>
            <a:r>
              <a:rPr lang="en-US" dirty="0" smtClean="0"/>
              <a:t> TCP</a:t>
            </a:r>
          </a:p>
          <a:p>
            <a:pPr marL="171450" indent="-171450">
              <a:buFont typeface="Arial" charset="0"/>
              <a:buChar char="•"/>
            </a:pPr>
            <a:r>
              <a:rPr lang="en-US" dirty="0" err="1" smtClean="0"/>
              <a:t>Metarialization</a:t>
            </a:r>
            <a:r>
              <a:rPr lang="en-US" dirty="0" smtClean="0"/>
              <a:t>: </a:t>
            </a:r>
          </a:p>
          <a:p>
            <a:pPr marL="171450" indent="-171450">
              <a:buFont typeface="Arial" charset="0"/>
              <a:buChar char="•"/>
            </a:pPr>
            <a:r>
              <a:rPr lang="en-US" dirty="0" smtClean="0"/>
              <a:t>   * Similar</a:t>
            </a:r>
            <a:r>
              <a:rPr lang="en-US" baseline="0" dirty="0" smtClean="0"/>
              <a:t> to `Props` (description of actor log) and `</a:t>
            </a:r>
            <a:r>
              <a:rPr lang="en-US" baseline="0" dirty="0" err="1" smtClean="0"/>
              <a:t>actorOf</a:t>
            </a:r>
            <a:r>
              <a:rPr lang="en-US" baseline="0" dirty="0" smtClean="0"/>
              <a:t>` (which actually creates the actor).  It takes the blueprint and creates the actors underneath.</a:t>
            </a:r>
          </a:p>
          <a:p>
            <a:pPr marL="171450" indent="-171450">
              <a:buFont typeface="Arial" charset="0"/>
              <a:buChar char="•"/>
            </a:pPr>
            <a:r>
              <a:rPr lang="en-US" baseline="0" dirty="0" smtClean="0"/>
              <a:t>   * Mention </a:t>
            </a:r>
            <a:r>
              <a:rPr lang="en-US" baseline="0" dirty="0" err="1" smtClean="0"/>
              <a:t>GearPump</a:t>
            </a:r>
            <a:r>
              <a:rPr lang="en-US" baseline="0" dirty="0" smtClean="0"/>
              <a:t> as different materialization.</a:t>
            </a:r>
          </a:p>
          <a:p>
            <a:pPr marL="171450" indent="-171450">
              <a:buFont typeface="Arial" charset="0"/>
              <a:buChar char="•"/>
            </a:pPr>
            <a:r>
              <a:rPr lang="en-US" baseline="0" dirty="0" smtClean="0"/>
              <a:t>Materialized Values: Sides channels to the stream.  It allows us to interact with the stream.</a:t>
            </a:r>
          </a:p>
          <a:p>
            <a:pPr marL="171450" indent="-171450">
              <a:buFont typeface="Arial" charset="0"/>
              <a:buChar char="•"/>
            </a:pPr>
            <a:r>
              <a:rPr lang="en-US" baseline="0" dirty="0" smtClean="0"/>
              <a:t>Back-</a:t>
            </a:r>
            <a:r>
              <a:rPr lang="en-US" baseline="0" dirty="0" err="1" smtClean="0"/>
              <a:t>Presssure</a:t>
            </a:r>
            <a:r>
              <a:rPr lang="en-US" baseline="0" dirty="0" smtClean="0"/>
              <a:t>: it is asynchronous.  Does not block the main stream of elements.  Downstream demands the number of elements it can handle.</a:t>
            </a:r>
          </a:p>
          <a:p>
            <a:pPr marL="171450" indent="-171450">
              <a:buFont typeface="Arial" charset="0"/>
              <a:buChar char="•"/>
            </a:pPr>
            <a:endParaRPr lang="en-US" baseline="0" dirty="0" smtClean="0"/>
          </a:p>
          <a:p>
            <a:pPr marL="171450" indent="-171450">
              <a:buFont typeface="Arial" charset="0"/>
              <a:buChar char="•"/>
            </a:pPr>
            <a:r>
              <a:rPr lang="en-US" baseline="0" dirty="0" smtClean="0"/>
              <a:t>Sherif:</a:t>
            </a:r>
          </a:p>
          <a:p>
            <a:pPr marL="171450" indent="-171450">
              <a:buFont typeface="Arial" charset="0"/>
              <a:buChar char="•"/>
            </a:pPr>
            <a:r>
              <a:rPr lang="en-US" dirty="0" smtClean="0"/>
              <a:t>Source</a:t>
            </a:r>
            <a:r>
              <a:rPr lang="en-US" baseline="0" dirty="0" smtClean="0"/>
              <a:t> - </a:t>
            </a:r>
            <a:r>
              <a:rPr lang="en-US" sz="1200" b="0" i="0" kern="1200" dirty="0" smtClean="0">
                <a:solidFill>
                  <a:schemeClr val="tx1"/>
                </a:solidFill>
                <a:effectLst/>
                <a:latin typeface="+mn-lt"/>
                <a:ea typeface="+mn-ea"/>
                <a:cs typeface="+mn-cs"/>
              </a:rPr>
              <a:t>A processing stage with </a:t>
            </a:r>
            <a:r>
              <a:rPr lang="en-US" sz="1200" b="0" i="1" kern="1200" dirty="0" smtClean="0">
                <a:solidFill>
                  <a:schemeClr val="tx1"/>
                </a:solidFill>
                <a:effectLst/>
                <a:latin typeface="+mn-lt"/>
                <a:ea typeface="+mn-ea"/>
                <a:cs typeface="+mn-cs"/>
              </a:rPr>
              <a:t>exactly one output</a:t>
            </a:r>
            <a:r>
              <a:rPr lang="en-US" sz="1200" b="0" i="0" kern="1200" dirty="0" smtClean="0">
                <a:solidFill>
                  <a:schemeClr val="tx1"/>
                </a:solidFill>
                <a:effectLst/>
                <a:latin typeface="+mn-lt"/>
                <a:ea typeface="+mn-ea"/>
                <a:cs typeface="+mn-cs"/>
              </a:rPr>
              <a:t>, emitting data elements whenever downstream processing stages are ready to receive them.</a:t>
            </a:r>
            <a:r>
              <a:rPr lang="en-US" dirty="0" smtClean="0"/>
              <a:t>  (a `publisher` in Reactive lingo)</a:t>
            </a:r>
          </a:p>
          <a:p>
            <a:pPr marL="171450" indent="-171450">
              <a:buFont typeface="Arial" charset="0"/>
              <a:buChar char="•"/>
            </a:pPr>
            <a:r>
              <a:rPr lang="en-US" sz="1200" b="0" i="0" kern="1200" dirty="0" smtClean="0">
                <a:solidFill>
                  <a:schemeClr val="tx1"/>
                </a:solidFill>
                <a:effectLst/>
                <a:latin typeface="+mn-lt"/>
                <a:ea typeface="+mn-ea"/>
                <a:cs typeface="+mn-cs"/>
              </a:rPr>
              <a:t>Flow – A stage which has </a:t>
            </a:r>
            <a:r>
              <a:rPr lang="en-US" sz="1200" b="0" i="1" kern="1200" dirty="0" smtClean="0">
                <a:solidFill>
                  <a:schemeClr val="tx1"/>
                </a:solidFill>
                <a:effectLst/>
                <a:latin typeface="+mn-lt"/>
                <a:ea typeface="+mn-ea"/>
                <a:cs typeface="+mn-cs"/>
              </a:rPr>
              <a:t>exactly one input and output</a:t>
            </a:r>
            <a:r>
              <a:rPr lang="en-US" sz="1200" b="0" i="0" kern="1200" dirty="0" smtClean="0">
                <a:solidFill>
                  <a:schemeClr val="tx1"/>
                </a:solidFill>
                <a:effectLst/>
                <a:latin typeface="+mn-lt"/>
                <a:ea typeface="+mn-ea"/>
                <a:cs typeface="+mn-cs"/>
              </a:rPr>
              <a:t>, which connects its up- and downstream by transforming the data elements flowing through it.</a:t>
            </a:r>
          </a:p>
          <a:p>
            <a:pPr marL="171450" indent="-171450">
              <a:buFont typeface="Arial" charset="0"/>
              <a:buChar char="•"/>
            </a:pPr>
            <a:r>
              <a:rPr lang="en-US" sz="1200" b="0" i="0" kern="1200" dirty="0" smtClean="0">
                <a:solidFill>
                  <a:schemeClr val="tx1"/>
                </a:solidFill>
                <a:effectLst/>
                <a:latin typeface="+mn-lt"/>
                <a:ea typeface="+mn-ea"/>
                <a:cs typeface="+mn-cs"/>
              </a:rPr>
              <a:t>Sink A processing stage with </a:t>
            </a:r>
            <a:r>
              <a:rPr lang="en-US" sz="1200" b="0" i="1" kern="1200" dirty="0" smtClean="0">
                <a:solidFill>
                  <a:schemeClr val="tx1"/>
                </a:solidFill>
                <a:effectLst/>
                <a:latin typeface="+mn-lt"/>
                <a:ea typeface="+mn-ea"/>
                <a:cs typeface="+mn-cs"/>
              </a:rPr>
              <a:t>exactly one input</a:t>
            </a:r>
            <a:r>
              <a:rPr lang="en-US" sz="1200" b="0" i="0" kern="1200" dirty="0" smtClean="0">
                <a:solidFill>
                  <a:schemeClr val="tx1"/>
                </a:solidFill>
                <a:effectLst/>
                <a:latin typeface="+mn-lt"/>
                <a:ea typeface="+mn-ea"/>
                <a:cs typeface="+mn-cs"/>
              </a:rPr>
              <a:t>, requesting and accepting data elements possibly slowing down the upstream producer of elements (</a:t>
            </a:r>
            <a:r>
              <a:rPr lang="en-US" sz="1200" b="0" i="0" kern="1200" baseline="0" dirty="0" smtClean="0">
                <a:solidFill>
                  <a:schemeClr val="tx1"/>
                </a:solidFill>
                <a:effectLst/>
                <a:latin typeface="+mn-lt"/>
                <a:ea typeface="+mn-ea"/>
                <a:cs typeface="+mn-cs"/>
              </a:rPr>
              <a:t>a `subscriber` in Reactive lingo)</a:t>
            </a:r>
          </a:p>
          <a:p>
            <a:pPr marL="171450" indent="-171450">
              <a:buFont typeface="Arial" charset="0"/>
              <a:buChar char="•"/>
            </a:pPr>
            <a:r>
              <a:rPr lang="en-US" sz="1200" b="0" i="0" kern="1200" dirty="0" err="1" smtClean="0">
                <a:solidFill>
                  <a:schemeClr val="tx1"/>
                </a:solidFill>
                <a:effectLst/>
                <a:latin typeface="+mn-lt"/>
                <a:ea typeface="+mn-ea"/>
                <a:cs typeface="+mn-cs"/>
              </a:rPr>
              <a:t>BidiFlow</a:t>
            </a:r>
            <a:r>
              <a:rPr lang="en-US" sz="1200" b="0" i="0" kern="1200" baseline="0" dirty="0" smtClean="0">
                <a:solidFill>
                  <a:schemeClr val="tx1"/>
                </a:solidFill>
                <a:effectLst/>
                <a:latin typeface="+mn-lt"/>
                <a:ea typeface="+mn-ea"/>
                <a:cs typeface="+mn-cs"/>
              </a:rPr>
              <a:t> offer two distinct input/output ports.  Ideal for layered protocols (e.g. </a:t>
            </a:r>
            <a:r>
              <a:rPr lang="en-US" sz="1200" b="0" i="0" kern="1200" baseline="0" dirty="0" err="1" smtClean="0">
                <a:solidFill>
                  <a:schemeClr val="tx1"/>
                </a:solidFill>
                <a:effectLst/>
                <a:latin typeface="+mn-lt"/>
                <a:ea typeface="+mn-ea"/>
                <a:cs typeface="+mn-cs"/>
              </a:rPr>
              <a:t>Akka</a:t>
            </a:r>
            <a:r>
              <a:rPr lang="en-US" sz="1200" b="0" i="0" kern="1200" baseline="0" dirty="0" smtClean="0">
                <a:solidFill>
                  <a:schemeClr val="tx1"/>
                </a:solidFill>
                <a:effectLst/>
                <a:latin typeface="+mn-lt"/>
                <a:ea typeface="+mn-ea"/>
                <a:cs typeface="+mn-cs"/>
              </a:rPr>
              <a:t> TCP, TLS)</a:t>
            </a:r>
          </a:p>
          <a:p>
            <a:pPr marL="171450" indent="-171450">
              <a:buFont typeface="Arial" charset="0"/>
              <a:buChar char="•"/>
            </a:pPr>
            <a:r>
              <a:rPr lang="en-US" sz="1200" b="0" i="0" kern="1200" dirty="0" smtClean="0">
                <a:solidFill>
                  <a:schemeClr val="tx1"/>
                </a:solidFill>
                <a:effectLst/>
                <a:latin typeface="+mn-lt"/>
                <a:ea typeface="+mn-ea"/>
                <a:cs typeface="+mn-cs"/>
              </a:rPr>
              <a:t>Materialization is the process of allocating resources needed to `run` the described</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Stream </a:t>
            </a:r>
          </a:p>
          <a:p>
            <a:pPr marL="171450" indent="-171450">
              <a:buFont typeface="Arial" charset="0"/>
              <a:buChar char="•"/>
            </a:pPr>
            <a:r>
              <a:rPr lang="en-US" sz="1200" b="0" i="0" kern="1200" dirty="0" smtClean="0">
                <a:solidFill>
                  <a:schemeClr val="tx1"/>
                </a:solidFill>
                <a:effectLst/>
                <a:latin typeface="+mn-lt"/>
                <a:ea typeface="+mn-ea"/>
                <a:cs typeface="+mn-cs"/>
              </a:rPr>
              <a:t>Materialization is triggered at</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"terminal stream</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operations”. Today via Actors but</a:t>
            </a:r>
            <a:r>
              <a:rPr lang="en-US" sz="1200" b="0" i="0" kern="1200" baseline="0" dirty="0" smtClean="0">
                <a:solidFill>
                  <a:schemeClr val="tx1"/>
                </a:solidFill>
                <a:effectLst/>
                <a:latin typeface="+mn-lt"/>
                <a:ea typeface="+mn-ea"/>
                <a:cs typeface="+mn-cs"/>
              </a:rPr>
              <a:t> other projects working materialization on clustering technology</a:t>
            </a:r>
            <a:endParaRPr lang="en-US" sz="1200" b="0" i="0" kern="1200" dirty="0" smtClean="0">
              <a:solidFill>
                <a:schemeClr val="tx1"/>
              </a:solidFill>
              <a:effectLst/>
              <a:latin typeface="+mn-lt"/>
              <a:ea typeface="+mn-ea"/>
              <a:cs typeface="+mn-cs"/>
            </a:endParaRPr>
          </a:p>
          <a:p>
            <a:pPr marL="171450" indent="-171450">
              <a:buFont typeface="Arial" charset="0"/>
              <a:buChar char="•"/>
            </a:pPr>
            <a:r>
              <a:rPr lang="en-US" sz="1200" b="0" i="0" kern="1200" dirty="0" smtClean="0">
                <a:solidFill>
                  <a:schemeClr val="tx1"/>
                </a:solidFill>
                <a:effectLst/>
                <a:latin typeface="+mn-lt"/>
                <a:ea typeface="+mn-ea"/>
                <a:cs typeface="+mn-cs"/>
              </a:rPr>
              <a:t>The materialized value will also be calculated anew for each materialization, usually leading to different values being returned each time.</a:t>
            </a:r>
          </a:p>
          <a:p>
            <a:pPr marL="171450" indent="-171450">
              <a:buFont typeface="Arial" charset="0"/>
              <a:buChar char="•"/>
            </a:pPr>
            <a:r>
              <a:rPr lang="en-US" sz="1200" b="0" i="0" kern="1200" dirty="0" smtClean="0">
                <a:solidFill>
                  <a:schemeClr val="tx1"/>
                </a:solidFill>
                <a:effectLst/>
                <a:latin typeface="+mn-lt"/>
                <a:ea typeface="+mn-ea"/>
                <a:cs typeface="+mn-cs"/>
              </a:rPr>
              <a:t>Back Pressur</a:t>
            </a:r>
            <a:r>
              <a:rPr lang="en-US" sz="1200" b="0" i="0" kern="1200" baseline="0" dirty="0" smtClean="0">
                <a:solidFill>
                  <a:schemeClr val="tx1"/>
                </a:solidFill>
                <a:effectLst/>
                <a:latin typeface="+mn-lt"/>
                <a:ea typeface="+mn-ea"/>
                <a:cs typeface="+mn-cs"/>
              </a:rPr>
              <a:t>e is push/pull process for downstream stages can signal upstream producers. This process is </a:t>
            </a:r>
            <a:r>
              <a:rPr lang="en-US" sz="1200" b="0" i="0" kern="1200" baseline="0" dirty="0" err="1" smtClean="0">
                <a:solidFill>
                  <a:schemeClr val="tx1"/>
                </a:solidFill>
                <a:effectLst/>
                <a:latin typeface="+mn-lt"/>
                <a:ea typeface="+mn-ea"/>
                <a:cs typeface="+mn-cs"/>
              </a:rPr>
              <a:t>async</a:t>
            </a:r>
            <a:r>
              <a:rPr lang="en-US" sz="1200" b="0" i="0" kern="1200" baseline="0" dirty="0" smtClean="0">
                <a:solidFill>
                  <a:schemeClr val="tx1"/>
                </a:solidFill>
                <a:effectLst/>
                <a:latin typeface="+mn-lt"/>
                <a:ea typeface="+mn-ea"/>
                <a:cs typeface="+mn-cs"/>
              </a:rPr>
              <a:t> and non-blocking.</a:t>
            </a:r>
          </a:p>
          <a:p>
            <a:pPr marL="171450" indent="-171450">
              <a:buFont typeface="Arial" charset="0"/>
              <a:buChar char="•"/>
            </a:pPr>
            <a:r>
              <a:rPr lang="en-US" sz="1200" b="0" i="0" kern="1200" baseline="0" dirty="0" smtClean="0">
                <a:solidFill>
                  <a:schemeClr val="tx1"/>
                </a:solidFill>
                <a:effectLst/>
                <a:latin typeface="+mn-lt"/>
                <a:ea typeface="+mn-ea"/>
                <a:cs typeface="+mn-cs"/>
              </a:rPr>
              <a:t>Conceptually data flows down-stream and demand flows upstream.</a:t>
            </a:r>
          </a:p>
          <a:p>
            <a:pPr marL="171450" indent="-171450">
              <a:buFont typeface="Arial" charset="0"/>
              <a:buChar char="•"/>
            </a:pPr>
            <a:r>
              <a:rPr lang="en-US" sz="1200" b="0" i="0" kern="1200" baseline="0" dirty="0" smtClean="0">
                <a:solidFill>
                  <a:schemeClr val="tx1"/>
                </a:solidFill>
                <a:effectLst/>
                <a:latin typeface="+mn-lt"/>
                <a:ea typeface="+mn-ea"/>
                <a:cs typeface="+mn-cs"/>
              </a:rPr>
              <a:t>Very important for resiliency and preventing “out of memory” </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0885B-C941-EA45-A8D7-0E748B0EEA8C}" type="slidenum">
              <a:rPr lang="en-US" smtClean="0"/>
              <a:t>4</a:t>
            </a:fld>
            <a:endParaRPr lang="en-US"/>
          </a:p>
        </p:txBody>
      </p:sp>
    </p:spTree>
    <p:extLst>
      <p:ext uri="{BB962C8B-B14F-4D97-AF65-F5344CB8AC3E}">
        <p14:creationId xmlns:p14="http://schemas.microsoft.com/office/powerpoint/2010/main" val="7141316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a:t>
            </a:r>
            <a:r>
              <a:rPr lang="en-US" baseline="0" dirty="0" smtClean="0"/>
              <a:t> see how it would map to the code.</a:t>
            </a:r>
          </a:p>
          <a:p>
            <a:endParaRPr lang="en-US" baseline="0" dirty="0" smtClean="0"/>
          </a:p>
          <a:p>
            <a:pPr marL="171450" indent="-171450">
              <a:buFont typeface="Arial" charset="0"/>
              <a:buChar char="•"/>
            </a:pPr>
            <a:r>
              <a:rPr lang="en-US" dirty="0" smtClean="0"/>
              <a:t>A settings</a:t>
            </a:r>
            <a:r>
              <a:rPr lang="en-US" baseline="0" dirty="0" smtClean="0"/>
              <a:t> object is used to configure how many times to try in case of failures, and how long to wait between re-tries, and more.</a:t>
            </a:r>
          </a:p>
          <a:p>
            <a:pPr marL="171450" indent="-171450">
              <a:buFont typeface="Arial" charset="0"/>
              <a:buChar char="•"/>
            </a:pPr>
            <a:r>
              <a:rPr lang="en-US" baseline="0" dirty="0" smtClean="0"/>
              <a:t>A Retry gate is created with the settings object,</a:t>
            </a:r>
          </a:p>
          <a:p>
            <a:pPr marL="171450" indent="-171450">
              <a:buFont typeface="Arial" charset="0"/>
              <a:buChar char="•"/>
            </a:pPr>
            <a:r>
              <a:rPr lang="en-US" dirty="0" smtClean="0"/>
              <a:t>Then the gate is connected to the</a:t>
            </a:r>
            <a:r>
              <a:rPr lang="en-US" baseline="0" dirty="0" smtClean="0"/>
              <a:t> high risk flow.</a:t>
            </a:r>
          </a:p>
          <a:p>
            <a:pPr marL="171450" indent="-171450">
              <a:buFont typeface="Arial" charset="0"/>
              <a:buChar char="•"/>
            </a:pPr>
            <a:r>
              <a:rPr lang="en-US" baseline="0" dirty="0" smtClean="0"/>
              <a:t>And the gate is connected to upstream and downstream.</a:t>
            </a:r>
          </a:p>
          <a:p>
            <a:endParaRPr lang="en-US" baseline="0" dirty="0" smtClean="0"/>
          </a:p>
          <a:p>
            <a:r>
              <a:rPr lang="en-US" baseline="0" dirty="0" smtClean="0"/>
              <a:t>This example is for Retry, but the same technique is used with Circuit Breaker, and Timeout.</a:t>
            </a:r>
          </a:p>
          <a:p>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50</a:t>
            </a:fld>
            <a:endParaRPr lang="en-US"/>
          </a:p>
        </p:txBody>
      </p:sp>
    </p:spTree>
    <p:extLst>
      <p:ext uri="{BB962C8B-B14F-4D97-AF65-F5344CB8AC3E}">
        <p14:creationId xmlns:p14="http://schemas.microsoft.com/office/powerpoint/2010/main" val="16211334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deep dive</a:t>
            </a:r>
            <a:r>
              <a:rPr lang="en-US" baseline="0" dirty="0" smtClean="0"/>
              <a:t> into the retry stage. Conceptually, what you hear in this section applies to all stream gates, Circuit Breaker, Timeout .</a:t>
            </a:r>
          </a:p>
          <a:p>
            <a:endParaRPr lang="en-US" baseline="0" dirty="0" smtClean="0"/>
          </a:p>
          <a:p>
            <a:r>
              <a:rPr lang="en-US" baseline="0" dirty="0" smtClean="0"/>
              <a:t>The main flow is on the left side.  Retry stage represented as the </a:t>
            </a:r>
            <a:r>
              <a:rPr lang="en-US" baseline="0" dirty="0" err="1" smtClean="0"/>
              <a:t>bidiflow</a:t>
            </a:r>
            <a:r>
              <a:rPr lang="en-US" baseline="0" dirty="0" smtClean="0"/>
              <a:t> in the middle.</a:t>
            </a:r>
          </a:p>
          <a:p>
            <a:endParaRPr lang="en-US" baseline="0" dirty="0" smtClean="0"/>
          </a:p>
          <a:p>
            <a:r>
              <a:rPr lang="en-US" baseline="0" dirty="0" smtClean="0"/>
              <a:t>On the right side of the diagram is a risky flow that could return error conditions.</a:t>
            </a:r>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51</a:t>
            </a:fld>
            <a:endParaRPr lang="en-US"/>
          </a:p>
        </p:txBody>
      </p:sp>
    </p:spTree>
    <p:extLst>
      <p:ext uri="{BB962C8B-B14F-4D97-AF65-F5344CB8AC3E}">
        <p14:creationId xmlns:p14="http://schemas.microsoft.com/office/powerpoint/2010/main" val="14871615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see what happens in a happy</a:t>
            </a:r>
            <a:r>
              <a:rPr lang="en-US" baseline="0" dirty="0" smtClean="0"/>
              <a:t> scenario.</a:t>
            </a:r>
          </a:p>
          <a:p>
            <a:endParaRPr lang="en-US" dirty="0" smtClean="0"/>
          </a:p>
          <a:p>
            <a:r>
              <a:rPr lang="en-US" dirty="0" smtClean="0"/>
              <a:t>Messages</a:t>
            </a:r>
            <a:r>
              <a:rPr lang="en-US" baseline="0" dirty="0" smtClean="0"/>
              <a:t> only flow only when there is demand. </a:t>
            </a:r>
          </a:p>
          <a:p>
            <a:endParaRPr lang="en-US" baseline="0" dirty="0" smtClean="0"/>
          </a:p>
          <a:p>
            <a:r>
              <a:rPr lang="en-US" baseline="0" dirty="0" smtClean="0"/>
              <a:t>The demand starts with downstream. </a:t>
            </a:r>
            <a:endParaRPr lang="en-US" dirty="0" smtClean="0"/>
          </a:p>
          <a:p>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52</a:t>
            </a:fld>
            <a:endParaRPr lang="en-US"/>
          </a:p>
        </p:txBody>
      </p:sp>
    </p:spTree>
    <p:extLst>
      <p:ext uri="{BB962C8B-B14F-4D97-AF65-F5344CB8AC3E}">
        <p14:creationId xmlns:p14="http://schemas.microsoft.com/office/powerpoint/2010/main" val="1803174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gate propagates the demand to the high risk flow.  </a:t>
            </a:r>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53</a:t>
            </a:fld>
            <a:endParaRPr lang="en-US"/>
          </a:p>
        </p:txBody>
      </p:sp>
    </p:spTree>
    <p:extLst>
      <p:ext uri="{BB962C8B-B14F-4D97-AF65-F5344CB8AC3E}">
        <p14:creationId xmlns:p14="http://schemas.microsoft.com/office/powerpoint/2010/main" val="17139657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high risk flow propagates the demand to the gate (please note the gate is two way, one connected to upstream, the other to downstream).</a:t>
            </a:r>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54</a:t>
            </a:fld>
            <a:endParaRPr lang="en-US"/>
          </a:p>
        </p:txBody>
      </p:sp>
    </p:spTree>
    <p:extLst>
      <p:ext uri="{BB962C8B-B14F-4D97-AF65-F5344CB8AC3E}">
        <p14:creationId xmlns:p14="http://schemas.microsoft.com/office/powerpoint/2010/main" val="12382503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retry gate propagates the demand to upstream.</a:t>
            </a:r>
            <a:endParaRPr lang="en-US" dirty="0" smtClean="0"/>
          </a:p>
        </p:txBody>
      </p:sp>
      <p:sp>
        <p:nvSpPr>
          <p:cNvPr id="4" name="Slide Number Placeholder 3"/>
          <p:cNvSpPr>
            <a:spLocks noGrp="1"/>
          </p:cNvSpPr>
          <p:nvPr>
            <p:ph type="sldNum" sz="quarter" idx="10"/>
          </p:nvPr>
        </p:nvSpPr>
        <p:spPr/>
        <p:txBody>
          <a:bodyPr/>
          <a:lstStyle/>
          <a:p>
            <a:fld id="{DDF0885B-C941-EA45-A8D7-0E748B0EEA8C}" type="slidenum">
              <a:rPr lang="en-US" smtClean="0"/>
              <a:t>55</a:t>
            </a:fld>
            <a:endParaRPr lang="en-US"/>
          </a:p>
        </p:txBody>
      </p:sp>
    </p:spTree>
    <p:extLst>
      <p:ext uri="{BB962C8B-B14F-4D97-AF65-F5344CB8AC3E}">
        <p14:creationId xmlns:p14="http://schemas.microsoft.com/office/powerpoint/2010/main" val="19136732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demand</a:t>
            </a:r>
            <a:r>
              <a:rPr lang="en-US" baseline="0" dirty="0" smtClean="0"/>
              <a:t>, a message can be `</a:t>
            </a:r>
            <a:r>
              <a:rPr lang="en-US" baseline="0" dirty="0" err="1" smtClean="0"/>
              <a:t>push`ed</a:t>
            </a:r>
            <a:r>
              <a:rPr lang="en-US" baseline="0" dirty="0" smtClean="0"/>
              <a:t> to the gate by upstream, diminishing the demand on in1.  Note the arrow on in1 has now turned gray.</a:t>
            </a:r>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56</a:t>
            </a:fld>
            <a:endParaRPr lang="en-US"/>
          </a:p>
        </p:txBody>
      </p:sp>
    </p:spTree>
    <p:extLst>
      <p:ext uri="{BB962C8B-B14F-4D97-AF65-F5344CB8AC3E}">
        <p14:creationId xmlns:p14="http://schemas.microsoft.com/office/powerpoint/2010/main" val="17077991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message propagates to Retry Gate and gets pushed to the high risk flow.</a:t>
            </a:r>
          </a:p>
          <a:p>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57</a:t>
            </a:fld>
            <a:endParaRPr lang="en-US"/>
          </a:p>
        </p:txBody>
      </p:sp>
    </p:spTree>
    <p:extLst>
      <p:ext uri="{BB962C8B-B14F-4D97-AF65-F5344CB8AC3E}">
        <p14:creationId xmlns:p14="http://schemas.microsoft.com/office/powerpoint/2010/main" val="19689874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the resulting</a:t>
            </a:r>
            <a:r>
              <a:rPr lang="en-US" baseline="0" dirty="0" smtClean="0"/>
              <a:t> message from the high risk flow gets pushed to Retry Gate.</a:t>
            </a:r>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58</a:t>
            </a:fld>
            <a:endParaRPr lang="en-US"/>
          </a:p>
        </p:txBody>
      </p:sp>
    </p:spTree>
    <p:extLst>
      <p:ext uri="{BB962C8B-B14F-4D97-AF65-F5344CB8AC3E}">
        <p14:creationId xmlns:p14="http://schemas.microsoft.com/office/powerpoint/2010/main" val="10226310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Retry Gate just pushes down the message to downstream.</a:t>
            </a:r>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59</a:t>
            </a:fld>
            <a:endParaRPr lang="en-US"/>
          </a:p>
        </p:txBody>
      </p:sp>
    </p:spTree>
    <p:extLst>
      <p:ext uri="{BB962C8B-B14F-4D97-AF65-F5344CB8AC3E}">
        <p14:creationId xmlns:p14="http://schemas.microsoft.com/office/powerpoint/2010/main" val="417287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dirty="0" smtClean="0"/>
              <a:t>A stream does</a:t>
            </a:r>
            <a:r>
              <a:rPr lang="en-US" baseline="0" dirty="0" smtClean="0"/>
              <a:t> not need to be linear. There are several non-linear components that could be a fan-out or fan-in, creating a complex stream graph.</a:t>
            </a:r>
            <a:endParaRPr lang="en-US" dirty="0" smtClean="0"/>
          </a:p>
        </p:txBody>
      </p:sp>
      <p:sp>
        <p:nvSpPr>
          <p:cNvPr id="4" name="Slide Number Placeholder 3"/>
          <p:cNvSpPr>
            <a:spLocks noGrp="1"/>
          </p:cNvSpPr>
          <p:nvPr>
            <p:ph type="sldNum" sz="quarter" idx="10"/>
          </p:nvPr>
        </p:nvSpPr>
        <p:spPr/>
        <p:txBody>
          <a:bodyPr/>
          <a:lstStyle/>
          <a:p>
            <a:fld id="{DDF0885B-C941-EA45-A8D7-0E748B0EEA8C}" type="slidenum">
              <a:rPr lang="en-US" smtClean="0"/>
              <a:t>5</a:t>
            </a:fld>
            <a:endParaRPr lang="en-US"/>
          </a:p>
        </p:txBody>
      </p:sp>
    </p:spTree>
    <p:extLst>
      <p:ext uri="{BB962C8B-B14F-4D97-AF65-F5344CB8AC3E}">
        <p14:creationId xmlns:p14="http://schemas.microsoft.com/office/powerpoint/2010/main" val="13236140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 lets look at</a:t>
            </a:r>
            <a:r>
              <a:rPr lang="en-US" baseline="0" dirty="0" smtClean="0"/>
              <a:t> the error case.</a:t>
            </a:r>
            <a:endParaRPr lang="en-US" dirty="0" smtClean="0"/>
          </a:p>
        </p:txBody>
      </p:sp>
      <p:sp>
        <p:nvSpPr>
          <p:cNvPr id="4" name="Slide Number Placeholder 3"/>
          <p:cNvSpPr>
            <a:spLocks noGrp="1"/>
          </p:cNvSpPr>
          <p:nvPr>
            <p:ph type="sldNum" sz="quarter" idx="10"/>
          </p:nvPr>
        </p:nvSpPr>
        <p:spPr/>
        <p:txBody>
          <a:bodyPr/>
          <a:lstStyle/>
          <a:p>
            <a:fld id="{DDF0885B-C941-EA45-A8D7-0E748B0EEA8C}" type="slidenum">
              <a:rPr lang="en-US" smtClean="0"/>
              <a:t>60</a:t>
            </a:fld>
            <a:endParaRPr lang="en-US"/>
          </a:p>
        </p:txBody>
      </p:sp>
    </p:spTree>
    <p:extLst>
      <p:ext uri="{BB962C8B-B14F-4D97-AF65-F5344CB8AC3E}">
        <p14:creationId xmlns:p14="http://schemas.microsoft.com/office/powerpoint/2010/main" val="6758372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Retry</a:t>
            </a:r>
            <a:r>
              <a:rPr lang="en-US" baseline="0" dirty="0" smtClean="0"/>
              <a:t> Gate pushes down the message to the high risk flow.</a:t>
            </a:r>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61</a:t>
            </a:fld>
            <a:endParaRPr lang="en-US"/>
          </a:p>
        </p:txBody>
      </p:sp>
    </p:spTree>
    <p:extLst>
      <p:ext uri="{BB962C8B-B14F-4D97-AF65-F5344CB8AC3E}">
        <p14:creationId xmlns:p14="http://schemas.microsoft.com/office/powerpoint/2010/main" val="13210175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high risk flow sends an error message</a:t>
            </a:r>
            <a:r>
              <a:rPr lang="en-US" baseline="0" dirty="0" smtClean="0"/>
              <a:t> down to Retry Gate.</a:t>
            </a:r>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62</a:t>
            </a:fld>
            <a:endParaRPr lang="en-US"/>
          </a:p>
        </p:txBody>
      </p:sp>
    </p:spTree>
    <p:extLst>
      <p:ext uri="{BB962C8B-B14F-4D97-AF65-F5344CB8AC3E}">
        <p14:creationId xmlns:p14="http://schemas.microsoft.com/office/powerpoint/2010/main" val="10637147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element is pushed to a queue.  The retry flow internally contains a retry queue which is a priority queue ordered by the time the retry is supposed to fire.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a fixed delay is used, the priority would, basically, be based on the time an element is pushed into the queue; however, if an exponential </a:t>
            </a:r>
            <a:r>
              <a:rPr lang="en-US" baseline="0" dirty="0" err="1" smtClean="0"/>
              <a:t>backoff</a:t>
            </a:r>
            <a:r>
              <a:rPr lang="en-US" baseline="0" dirty="0" smtClean="0"/>
              <a:t> delay is in use, than a later element may jump in the front of the queue.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There is also a retry registry, not shown here, that keeps track of all the components coming into in1 and not yet going out to out2. It will buffer the elements going to out2 for retry.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Please note, there needs to be a downstream demand for a message to be pushed by upstream.  Accordingly, when we add an element to the queue, we should create a demand on high risk flow, which should propagate back to the other direction of Retry Gate.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63</a:t>
            </a:fld>
            <a:endParaRPr lang="en-US"/>
          </a:p>
        </p:txBody>
      </p:sp>
    </p:spTree>
    <p:extLst>
      <p:ext uri="{BB962C8B-B14F-4D97-AF65-F5344CB8AC3E}">
        <p14:creationId xmlns:p14="http://schemas.microsoft.com/office/powerpoint/2010/main" val="14889290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 message happily awaits a retry in the queue. The queue is now non-empty.</a:t>
            </a:r>
          </a:p>
          <a:p>
            <a:endParaRPr lang="en-US" dirty="0" smtClean="0"/>
          </a:p>
          <a:p>
            <a:r>
              <a:rPr lang="en-US" dirty="0" smtClean="0"/>
              <a:t>A timer</a:t>
            </a:r>
            <a:r>
              <a:rPr lang="en-US" baseline="0" dirty="0" smtClean="0"/>
              <a:t> is set only if there is already demand on out1. </a:t>
            </a:r>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64</a:t>
            </a:fld>
            <a:endParaRPr lang="en-US"/>
          </a:p>
        </p:txBody>
      </p:sp>
    </p:spTree>
    <p:extLst>
      <p:ext uri="{BB962C8B-B14F-4D97-AF65-F5344CB8AC3E}">
        <p14:creationId xmlns:p14="http://schemas.microsoft.com/office/powerpoint/2010/main" val="7166563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When time comes to retry, the original element is pushed out to high risk flow again.</a:t>
            </a:r>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65</a:t>
            </a:fld>
            <a:endParaRPr lang="en-US"/>
          </a:p>
        </p:txBody>
      </p:sp>
    </p:spTree>
    <p:extLst>
      <p:ext uri="{BB962C8B-B14F-4D97-AF65-F5344CB8AC3E}">
        <p14:creationId xmlns:p14="http://schemas.microsoft.com/office/powerpoint/2010/main" val="12522114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with</a:t>
            </a:r>
            <a:r>
              <a:rPr lang="en-US" baseline="0" dirty="0" smtClean="0"/>
              <a:t> that, the out1 port demand will now have been satisfied. The element flows its normal cause, including being retried again if it errors again.</a:t>
            </a:r>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66</a:t>
            </a:fld>
            <a:endParaRPr lang="en-US"/>
          </a:p>
        </p:txBody>
      </p:sp>
    </p:spTree>
    <p:extLst>
      <p:ext uri="{BB962C8B-B14F-4D97-AF65-F5344CB8AC3E}">
        <p14:creationId xmlns:p14="http://schemas.microsoft.com/office/powerpoint/2010/main" val="20296600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time of element is pushed to the priority</a:t>
            </a:r>
            <a:r>
              <a:rPr lang="en-US" baseline="0" dirty="0" smtClean="0"/>
              <a:t> queue, i</a:t>
            </a:r>
            <a:r>
              <a:rPr lang="en-US" dirty="0" smtClean="0"/>
              <a:t>f there is no demand</a:t>
            </a:r>
            <a:r>
              <a:rPr lang="en-US" baseline="0" dirty="0" smtClean="0"/>
              <a:t> on out1, there is no point to set the timer. As when the timer event fires, you cannot send anything down to out1, anyway.</a:t>
            </a:r>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67</a:t>
            </a:fld>
            <a:endParaRPr lang="en-US"/>
          </a:p>
        </p:txBody>
      </p:sp>
    </p:spTree>
    <p:extLst>
      <p:ext uri="{BB962C8B-B14F-4D97-AF65-F5344CB8AC3E}">
        <p14:creationId xmlns:p14="http://schemas.microsoft.com/office/powerpoint/2010/main" val="39927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a pull arrives, indicating</a:t>
            </a:r>
            <a:r>
              <a:rPr lang="en-US" baseline="0" dirty="0" smtClean="0"/>
              <a:t> demand, we look at the priority queue whether there are elements ready to send downstream. If not, set a timer to to wake up, which brings you right back to the timer retry case mentioned two slides ago. But if there is any element ready to be retried, that `</a:t>
            </a:r>
            <a:r>
              <a:rPr lang="en-US" baseline="0" dirty="0" err="1" smtClean="0"/>
              <a:t>onPull</a:t>
            </a:r>
            <a:r>
              <a:rPr lang="en-US" baseline="0" dirty="0" smtClean="0"/>
              <a:t>` (demand) will just </a:t>
            </a:r>
            <a:r>
              <a:rPr lang="en-US" baseline="0" dirty="0" err="1" smtClean="0"/>
              <a:t>dequeue</a:t>
            </a:r>
            <a:r>
              <a:rPr lang="en-US" baseline="0" dirty="0" smtClean="0"/>
              <a:t> the element and push it to the gated flow again.</a:t>
            </a:r>
          </a:p>
        </p:txBody>
      </p:sp>
      <p:sp>
        <p:nvSpPr>
          <p:cNvPr id="4" name="Slide Number Placeholder 3"/>
          <p:cNvSpPr>
            <a:spLocks noGrp="1"/>
          </p:cNvSpPr>
          <p:nvPr>
            <p:ph type="sldNum" sz="quarter" idx="10"/>
          </p:nvPr>
        </p:nvSpPr>
        <p:spPr/>
        <p:txBody>
          <a:bodyPr/>
          <a:lstStyle/>
          <a:p>
            <a:fld id="{DDF0885B-C941-EA45-A8D7-0E748B0EEA8C}" type="slidenum">
              <a:rPr lang="en-US" smtClean="0"/>
              <a:t>68</a:t>
            </a:fld>
            <a:endParaRPr lang="en-US"/>
          </a:p>
        </p:txBody>
      </p:sp>
    </p:spTree>
    <p:extLst>
      <p:ext uri="{BB962C8B-B14F-4D97-AF65-F5344CB8AC3E}">
        <p14:creationId xmlns:p14="http://schemas.microsoft.com/office/powerpoint/2010/main" val="8568546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element is put onto</a:t>
            </a:r>
            <a:r>
              <a:rPr lang="en-US" baseline="0" dirty="0" smtClean="0"/>
              <a:t> out1, the out1 port demand will now have been satisfied. The element flows its normal cause, including being retried again if it errors again.</a:t>
            </a:r>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69</a:t>
            </a:fld>
            <a:endParaRPr lang="en-US"/>
          </a:p>
        </p:txBody>
      </p:sp>
    </p:spTree>
    <p:extLst>
      <p:ext uri="{BB962C8B-B14F-4D97-AF65-F5344CB8AC3E}">
        <p14:creationId xmlns:p14="http://schemas.microsoft.com/office/powerpoint/2010/main" val="2095590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dirty="0" smtClean="0"/>
              <a:t>And finally there</a:t>
            </a:r>
            <a:r>
              <a:rPr lang="en-US" baseline="0" dirty="0" smtClean="0"/>
              <a:t> is another kind of component where two streams run the opposing way through the same component. This is called a </a:t>
            </a:r>
            <a:r>
              <a:rPr lang="en-US" baseline="0" dirty="0" err="1" smtClean="0"/>
              <a:t>BidiFlow</a:t>
            </a:r>
            <a:r>
              <a:rPr lang="en-US" baseline="0" dirty="0" smtClean="0"/>
              <a:t>. You can stack </a:t>
            </a:r>
            <a:r>
              <a:rPr lang="en-US" baseline="0" dirty="0" err="1" smtClean="0"/>
              <a:t>BidiFlows</a:t>
            </a:r>
            <a:r>
              <a:rPr lang="en-US" baseline="0" dirty="0" smtClean="0"/>
              <a:t> together seamlessly. </a:t>
            </a:r>
            <a:r>
              <a:rPr lang="en-US" baseline="0" dirty="0" err="1" smtClean="0"/>
              <a:t>BidiFlows</a:t>
            </a:r>
            <a:r>
              <a:rPr lang="en-US" baseline="0" dirty="0" smtClean="0"/>
              <a:t> are perfect for request response pipelines, </a:t>
            </a:r>
            <a:r>
              <a:rPr lang="en-US" baseline="0" dirty="0" err="1" smtClean="0"/>
              <a:t>prototcol</a:t>
            </a:r>
            <a:r>
              <a:rPr lang="en-US" baseline="0" dirty="0" smtClean="0"/>
              <a:t> handlers, and much more. We’ll see a few uses of </a:t>
            </a:r>
            <a:r>
              <a:rPr lang="en-US" baseline="0" dirty="0" err="1" smtClean="0"/>
              <a:t>BidiFlows</a:t>
            </a:r>
            <a:r>
              <a:rPr lang="en-US" baseline="0" dirty="0" smtClean="0"/>
              <a:t> a little later.</a:t>
            </a:r>
          </a:p>
          <a:p>
            <a:pPr marL="0" indent="0">
              <a:buFont typeface="Arial" charset="0"/>
              <a:buNone/>
            </a:pPr>
            <a:endParaRPr lang="en-US" baseline="0" dirty="0" smtClean="0"/>
          </a:p>
          <a:p>
            <a:pPr marL="0" indent="0">
              <a:buFont typeface="Arial" charset="0"/>
              <a:buNone/>
            </a:pPr>
            <a:r>
              <a:rPr lang="en-US" baseline="0" dirty="0" smtClean="0"/>
              <a:t>Now that we understand all kinds of components, lets take a look at how we get the stream to do some real work.</a:t>
            </a:r>
            <a:endParaRPr lang="en-US" dirty="0" smtClean="0"/>
          </a:p>
        </p:txBody>
      </p:sp>
      <p:sp>
        <p:nvSpPr>
          <p:cNvPr id="4" name="Slide Number Placeholder 3"/>
          <p:cNvSpPr>
            <a:spLocks noGrp="1"/>
          </p:cNvSpPr>
          <p:nvPr>
            <p:ph type="sldNum" sz="quarter" idx="10"/>
          </p:nvPr>
        </p:nvSpPr>
        <p:spPr/>
        <p:txBody>
          <a:bodyPr/>
          <a:lstStyle/>
          <a:p>
            <a:fld id="{DDF0885B-C941-EA45-A8D7-0E748B0EEA8C}" type="slidenum">
              <a:rPr lang="en-US" smtClean="0"/>
              <a:t>6</a:t>
            </a:fld>
            <a:endParaRPr lang="en-US"/>
          </a:p>
        </p:txBody>
      </p:sp>
    </p:spTree>
    <p:extLst>
      <p:ext uri="{BB962C8B-B14F-4D97-AF65-F5344CB8AC3E}">
        <p14:creationId xmlns:p14="http://schemas.microsoft.com/office/powerpoint/2010/main" val="2388582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case the amount of retries are too</a:t>
            </a:r>
            <a:r>
              <a:rPr lang="en-US" baseline="0" dirty="0" smtClean="0"/>
              <a:t> large, the retry queue/priority queue may have reached its buffer size limit. In such cases the component just back-pressures upstream by not `</a:t>
            </a:r>
            <a:r>
              <a:rPr lang="en-US" baseline="0" dirty="0" err="1" smtClean="0"/>
              <a:t>pull`ing</a:t>
            </a:r>
            <a:r>
              <a:rPr lang="en-US" baseline="0" dirty="0" smtClean="0"/>
              <a:t> on in1. Such back-pressure can stop the flow of elements but there are many strategies dealing with such issues.</a:t>
            </a:r>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70</a:t>
            </a:fld>
            <a:endParaRPr lang="en-US"/>
          </a:p>
        </p:txBody>
      </p:sp>
    </p:spTree>
    <p:extLst>
      <p:ext uri="{BB962C8B-B14F-4D97-AF65-F5344CB8AC3E}">
        <p14:creationId xmlns:p14="http://schemas.microsoft.com/office/powerpoint/2010/main" val="16919261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this same slide</a:t>
            </a:r>
            <a:r>
              <a:rPr lang="en-US" baseline="0" dirty="0" smtClean="0"/>
              <a:t> how the retry is used to gate the high-risk flow from the low-risk flow. Now you can also mentally superimpose the back-pressure management thoughts over this this picture and see that component providers have the duty to propagate back-pressure in all cases.</a:t>
            </a:r>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71</a:t>
            </a:fld>
            <a:endParaRPr lang="en-US"/>
          </a:p>
        </p:txBody>
      </p:sp>
    </p:spTree>
    <p:extLst>
      <p:ext uri="{BB962C8B-B14F-4D97-AF65-F5344CB8AC3E}">
        <p14:creationId xmlns:p14="http://schemas.microsoft.com/office/powerpoint/2010/main" val="5077521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charset="0"/>
              <a:buChar char="•"/>
            </a:pPr>
            <a:endParaRPr lang="en-US" sz="1200" b="0" i="0" kern="1200" baseline="0" dirty="0" smtClean="0">
              <a:solidFill>
                <a:schemeClr val="tx1"/>
              </a:solidFill>
              <a:effectLst/>
              <a:latin typeface="+mn-lt"/>
              <a:ea typeface="+mn-ea"/>
              <a:cs typeface="+mn-cs"/>
            </a:endParaRPr>
          </a:p>
          <a:p>
            <a:pPr marL="0" lvl="0" indent="0">
              <a:buFont typeface="Arial" charset="0"/>
              <a:buNone/>
            </a:pP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0885B-C941-EA45-A8D7-0E748B0EEA8C}" type="slidenum">
              <a:rPr lang="en-US" smtClean="0"/>
              <a:t>72</a:t>
            </a:fld>
            <a:endParaRPr lang="en-US"/>
          </a:p>
        </p:txBody>
      </p:sp>
    </p:spTree>
    <p:extLst>
      <p:ext uri="{BB962C8B-B14F-4D97-AF65-F5344CB8AC3E}">
        <p14:creationId xmlns:p14="http://schemas.microsoft.com/office/powerpoint/2010/main" val="2258753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charset="0"/>
              <a:buNone/>
            </a:pPr>
            <a:r>
              <a:rPr lang="en-US" sz="1200" b="0" i="0" kern="1200" dirty="0" err="1" smtClean="0">
                <a:solidFill>
                  <a:schemeClr val="tx1"/>
                </a:solidFill>
                <a:effectLst/>
                <a:latin typeface="+mn-lt"/>
                <a:ea typeface="+mn-ea"/>
                <a:cs typeface="+mn-cs"/>
              </a:rPr>
              <a:t>Akka</a:t>
            </a:r>
            <a:r>
              <a:rPr lang="en-US" sz="1200" b="0" i="0" kern="1200" dirty="0" smtClean="0">
                <a:solidFill>
                  <a:schemeClr val="tx1"/>
                </a:solidFill>
                <a:effectLst/>
                <a:latin typeface="+mn-lt"/>
                <a:ea typeface="+mn-ea"/>
                <a:cs typeface="+mn-cs"/>
              </a:rPr>
              <a:t> Stream stages keep order of messages, with few exceptions, e.g., </a:t>
            </a:r>
            <a:r>
              <a:rPr lang="en-US" sz="1200" b="0" i="0" kern="1200" dirty="0" err="1" smtClean="0">
                <a:solidFill>
                  <a:schemeClr val="tx1"/>
                </a:solidFill>
                <a:effectLst/>
                <a:latin typeface="+mn-lt"/>
                <a:ea typeface="+mn-ea"/>
                <a:cs typeface="+mn-cs"/>
              </a:rPr>
              <a:t>mapAsynUnordered</a:t>
            </a:r>
            <a:r>
              <a:rPr lang="en-US" sz="1200" b="0" i="0" kern="1200" dirty="0" smtClean="0">
                <a:solidFill>
                  <a:schemeClr val="tx1"/>
                </a:solidFill>
                <a:effectLst/>
                <a:latin typeface="+mn-lt"/>
                <a:ea typeface="+mn-ea"/>
                <a:cs typeface="+mn-cs"/>
              </a:rPr>
              <a:t>. </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With the Retry,</a:t>
            </a:r>
            <a:r>
              <a:rPr lang="en-US" sz="1200" b="0" i="0" kern="1200" baseline="0" dirty="0" smtClean="0">
                <a:solidFill>
                  <a:schemeClr val="tx1"/>
                </a:solidFill>
                <a:effectLst/>
                <a:latin typeface="+mn-lt"/>
                <a:ea typeface="+mn-ea"/>
                <a:cs typeface="+mn-cs"/>
              </a:rPr>
              <a:t> the message may go out of order.  Order can be lost with HTTP calls as well.  </a:t>
            </a:r>
            <a:r>
              <a:rPr lang="en-US" sz="1200" b="0" i="0" kern="1200" baseline="0" dirty="0" err="1" smtClean="0">
                <a:solidFill>
                  <a:schemeClr val="tx1"/>
                </a:solidFill>
                <a:effectLst/>
                <a:latin typeface="+mn-lt"/>
                <a:ea typeface="+mn-ea"/>
                <a:cs typeface="+mn-cs"/>
              </a:rPr>
              <a:t>Akka</a:t>
            </a:r>
            <a:r>
              <a:rPr lang="en-US" sz="1200" b="0" i="0" kern="1200" baseline="0" dirty="0" smtClean="0">
                <a:solidFill>
                  <a:schemeClr val="tx1"/>
                </a:solidFill>
                <a:effectLst/>
                <a:latin typeface="+mn-lt"/>
                <a:ea typeface="+mn-ea"/>
                <a:cs typeface="+mn-cs"/>
              </a:rPr>
              <a:t> HTTP (which is built on top of </a:t>
            </a:r>
            <a:r>
              <a:rPr lang="en-US" sz="1200" b="0" i="0" kern="1200" baseline="0" dirty="0" err="1" smtClean="0">
                <a:solidFill>
                  <a:schemeClr val="tx1"/>
                </a:solidFill>
                <a:effectLst/>
                <a:latin typeface="+mn-lt"/>
                <a:ea typeface="+mn-ea"/>
                <a:cs typeface="+mn-cs"/>
              </a:rPr>
              <a:t>Akka</a:t>
            </a:r>
            <a:r>
              <a:rPr lang="en-US" sz="1200" b="0" i="0" kern="1200" baseline="0" dirty="0" smtClean="0">
                <a:solidFill>
                  <a:schemeClr val="tx1"/>
                </a:solidFill>
                <a:effectLst/>
                <a:latin typeface="+mn-lt"/>
                <a:ea typeface="+mn-ea"/>
                <a:cs typeface="+mn-cs"/>
              </a:rPr>
              <a:t> Streams) does not keep ordering.  If the second call returns earlier than the first one, why to hold it (assuming they go to different nodes, http pipelining not in the picture)?  Some use cases may demand absolute ordering.  In such scenario, you can utilize the an Ordering stage.</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0885B-C941-EA45-A8D7-0E748B0EEA8C}" type="slidenum">
              <a:rPr lang="en-US" smtClean="0"/>
              <a:t>73</a:t>
            </a:fld>
            <a:endParaRPr lang="en-US"/>
          </a:p>
        </p:txBody>
      </p:sp>
    </p:spTree>
    <p:extLst>
      <p:ext uri="{BB962C8B-B14F-4D97-AF65-F5344CB8AC3E}">
        <p14:creationId xmlns:p14="http://schemas.microsoft.com/office/powerpoint/2010/main" val="8781326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74</a:t>
            </a:fld>
            <a:endParaRPr lang="en-US"/>
          </a:p>
        </p:txBody>
      </p:sp>
    </p:spTree>
    <p:extLst>
      <p:ext uri="{BB962C8B-B14F-4D97-AF65-F5344CB8AC3E}">
        <p14:creationId xmlns:p14="http://schemas.microsoft.com/office/powerpoint/2010/main" val="5178758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add Ordering stage just after the re-try.</a:t>
            </a:r>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75</a:t>
            </a:fld>
            <a:endParaRPr lang="en-US"/>
          </a:p>
        </p:txBody>
      </p:sp>
    </p:spTree>
    <p:extLst>
      <p:ext uri="{BB962C8B-B14F-4D97-AF65-F5344CB8AC3E}">
        <p14:creationId xmlns:p14="http://schemas.microsoft.com/office/powerpoint/2010/main" val="1971316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charset="0"/>
              <a:buNone/>
            </a:pPr>
            <a:r>
              <a:rPr lang="en-US" sz="1200" b="0" i="0" kern="1200" dirty="0" smtClean="0">
                <a:solidFill>
                  <a:schemeClr val="tx1"/>
                </a:solidFill>
                <a:effectLst/>
                <a:latin typeface="+mn-lt"/>
                <a:ea typeface="+mn-ea"/>
                <a:cs typeface="+mn-cs"/>
              </a:rPr>
              <a:t>When thinking about reliability, starting up and shutting down the app is usually overlooked.  When app is</a:t>
            </a:r>
            <a:r>
              <a:rPr lang="en-US" sz="1200" b="0" i="0" kern="1200" baseline="0" dirty="0" smtClean="0">
                <a:solidFill>
                  <a:schemeClr val="tx1"/>
                </a:solidFill>
                <a:effectLst/>
                <a:latin typeface="+mn-lt"/>
                <a:ea typeface="+mn-ea"/>
                <a:cs typeface="+mn-cs"/>
              </a:rPr>
              <a:t> shutting down, </a:t>
            </a:r>
            <a:r>
              <a:rPr lang="en-US" sz="1200" b="0" i="0" kern="1200" baseline="0" dirty="0" err="1" smtClean="0">
                <a:solidFill>
                  <a:schemeClr val="tx1"/>
                </a:solidFill>
                <a:effectLst/>
                <a:latin typeface="+mn-lt"/>
                <a:ea typeface="+mn-ea"/>
                <a:cs typeface="+mn-cs"/>
              </a:rPr>
              <a:t>weshould</a:t>
            </a:r>
            <a:r>
              <a:rPr lang="en-US" sz="1200" b="0" i="0" kern="1200" baseline="0" dirty="0" smtClean="0">
                <a:solidFill>
                  <a:schemeClr val="tx1"/>
                </a:solidFill>
                <a:effectLst/>
                <a:latin typeface="+mn-lt"/>
                <a:ea typeface="+mn-ea"/>
                <a:cs typeface="+mn-cs"/>
              </a:rPr>
              <a:t> not pull the carpet under the streams and let </a:t>
            </a:r>
            <a:r>
              <a:rPr lang="en-US" sz="1200" b="0" i="0" kern="1200" baseline="0" dirty="0" err="1" smtClean="0">
                <a:solidFill>
                  <a:schemeClr val="tx1"/>
                </a:solidFill>
                <a:effectLst/>
                <a:latin typeface="+mn-lt"/>
                <a:ea typeface="+mn-ea"/>
                <a:cs typeface="+mn-cs"/>
              </a:rPr>
              <a:t>itcrash</a:t>
            </a:r>
            <a:r>
              <a:rPr lang="en-US" sz="1200" b="0" i="0" kern="1200" baseline="0" dirty="0" smtClean="0">
                <a:solidFill>
                  <a:schemeClr val="tx1"/>
                </a:solidFill>
                <a:effectLst/>
                <a:latin typeface="+mn-lt"/>
                <a:ea typeface="+mn-ea"/>
                <a:cs typeface="+mn-cs"/>
              </a:rPr>
              <a:t>.  Instead, the stream should be gracefully shutdown and all the messages should be drained.</a:t>
            </a:r>
          </a:p>
          <a:p>
            <a:pPr marL="0" lvl="0" indent="0">
              <a:buFont typeface="Arial" charset="0"/>
              <a:buNone/>
            </a:pPr>
            <a:endParaRPr lang="en-US" sz="1200" b="0" i="0" kern="1200" baseline="0" dirty="0" smtClean="0">
              <a:solidFill>
                <a:schemeClr val="tx1"/>
              </a:solidFill>
              <a:effectLst/>
              <a:latin typeface="+mn-lt"/>
              <a:ea typeface="+mn-ea"/>
              <a:cs typeface="+mn-cs"/>
            </a:endParaRPr>
          </a:p>
          <a:p>
            <a:pPr marL="0" lvl="0" indent="0">
              <a:buFont typeface="Arial" charset="0"/>
              <a:buNone/>
            </a:pPr>
            <a:r>
              <a:rPr lang="en-US" sz="1200" b="0" i="0" kern="1200" baseline="0" dirty="0" smtClean="0">
                <a:solidFill>
                  <a:schemeClr val="tx1"/>
                </a:solidFill>
                <a:effectLst/>
                <a:latin typeface="+mn-lt"/>
                <a:ea typeface="+mn-ea"/>
                <a:cs typeface="+mn-cs"/>
              </a:rPr>
              <a:t>Use </a:t>
            </a:r>
            <a:r>
              <a:rPr lang="en-US" sz="1200" b="0" i="0" kern="1200" baseline="0" dirty="0" err="1" smtClean="0">
                <a:solidFill>
                  <a:schemeClr val="tx1"/>
                </a:solidFill>
                <a:effectLst/>
                <a:latin typeface="+mn-lt"/>
                <a:ea typeface="+mn-ea"/>
                <a:cs typeface="+mn-cs"/>
              </a:rPr>
              <a:t>PerpetualStream</a:t>
            </a:r>
            <a:r>
              <a:rPr lang="en-US" sz="1200" b="0" i="0" kern="1200" baseline="0" dirty="0" smtClean="0">
                <a:solidFill>
                  <a:schemeClr val="tx1"/>
                </a:solidFill>
                <a:effectLst/>
                <a:latin typeface="+mn-lt"/>
                <a:ea typeface="+mn-ea"/>
                <a:cs typeface="+mn-cs"/>
              </a:rPr>
              <a:t> that </a:t>
            </a:r>
            <a:r>
              <a:rPr lang="en-US" sz="1200" b="0" i="0" kern="1200" baseline="0" dirty="0" err="1" smtClean="0">
                <a:solidFill>
                  <a:schemeClr val="tx1"/>
                </a:solidFill>
                <a:effectLst/>
                <a:latin typeface="+mn-lt"/>
                <a:ea typeface="+mn-ea"/>
                <a:cs typeface="+mn-cs"/>
              </a:rPr>
              <a:t>Akara</a:t>
            </a:r>
            <a:r>
              <a:rPr lang="en-US" sz="1200" b="0" i="0" kern="1200" baseline="0" dirty="0" smtClean="0">
                <a:solidFill>
                  <a:schemeClr val="tx1"/>
                </a:solidFill>
                <a:effectLst/>
                <a:latin typeface="+mn-lt"/>
                <a:ea typeface="+mn-ea"/>
                <a:cs typeface="+mn-cs"/>
              </a:rPr>
              <a:t> mentioned and also </a:t>
            </a:r>
            <a:r>
              <a:rPr lang="en-US" sz="1200" b="0" i="0" kern="1200" baseline="0" dirty="0" err="1" smtClean="0">
                <a:solidFill>
                  <a:schemeClr val="tx1"/>
                </a:solidFill>
                <a:effectLst/>
                <a:latin typeface="+mn-lt"/>
                <a:ea typeface="+mn-ea"/>
                <a:cs typeface="+mn-cs"/>
              </a:rPr>
              <a:t>Akka</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Killswitch</a:t>
            </a:r>
            <a:r>
              <a:rPr lang="en-US" sz="1200" b="0" i="0" kern="1200" baseline="0" dirty="0" smtClean="0">
                <a:solidFill>
                  <a:schemeClr val="tx1"/>
                </a:solidFill>
                <a:effectLst/>
                <a:latin typeface="+mn-lt"/>
                <a:ea typeface="+mn-ea"/>
                <a:cs typeface="+mn-cs"/>
              </a:rPr>
              <a:t> to gracefully shutdown a stream and drain messages.</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0885B-C941-EA45-A8D7-0E748B0EEA8C}" type="slidenum">
              <a:rPr lang="en-US" smtClean="0"/>
              <a:t>76</a:t>
            </a:fld>
            <a:endParaRPr lang="en-US"/>
          </a:p>
        </p:txBody>
      </p:sp>
    </p:spTree>
    <p:extLst>
      <p:ext uri="{BB962C8B-B14F-4D97-AF65-F5344CB8AC3E}">
        <p14:creationId xmlns:p14="http://schemas.microsoft.com/office/powerpoint/2010/main" val="20867869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Simple to understand and maintain code, generally much smaller code</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err="1" smtClean="0"/>
              <a:t>Funtional</a:t>
            </a:r>
            <a:r>
              <a:rPr lang="en-US" baseline="0" dirty="0" smtClean="0"/>
              <a:t> programming style allows </a:t>
            </a:r>
            <a:r>
              <a:rPr lang="en-US" dirty="0" smtClean="0"/>
              <a:t>“what to</a:t>
            </a:r>
            <a:r>
              <a:rPr lang="en-US" baseline="0" dirty="0" smtClean="0"/>
              <a:t> do</a:t>
            </a:r>
            <a:r>
              <a:rPr lang="en-US" dirty="0" smtClean="0"/>
              <a:t>” instead of “how to do”.</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Higher level programming defines your processing steps and flows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Composability allows </a:t>
            </a:r>
            <a:r>
              <a:rPr lang="en-US" baseline="0" dirty="0" smtClean="0"/>
              <a:t>to see the app logic at high level.</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I can easily see in a few lines what the app is doing, e.g., calling user API, fee API, then processing, etc.</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The details around processing requests/responses, re-tries, grouping can still be seen when drilling down into the composed flow.</a:t>
            </a:r>
            <a:endParaRPr lang="en-US" dirty="0" smtClean="0"/>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With back</a:t>
            </a:r>
            <a:r>
              <a:rPr lang="en-US" baseline="0" dirty="0" smtClean="0"/>
              <a:t> pressure, your app will be more resilient and with gates, it will be be more reliable.</a:t>
            </a:r>
            <a:endParaRPr lang="en-US" dirty="0" smtClean="0"/>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Generally much more efficient constructs resulting in well tuned systems.</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It</a:t>
            </a:r>
            <a:r>
              <a:rPr lang="en-US" baseline="0" dirty="0" smtClean="0"/>
              <a:t> is powered by </a:t>
            </a:r>
            <a:r>
              <a:rPr lang="en-US" baseline="0" dirty="0" err="1" smtClean="0"/>
              <a:t>Akka</a:t>
            </a:r>
            <a:r>
              <a:rPr lang="en-US" baseline="0" dirty="0" smtClean="0"/>
              <a:t> Actors underneath.</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Stream fusing allows less </a:t>
            </a:r>
            <a:r>
              <a:rPr lang="en-US" baseline="0" dirty="0" err="1" smtClean="0"/>
              <a:t>async</a:t>
            </a:r>
            <a:r>
              <a:rPr lang="en-US" baseline="0" dirty="0" smtClean="0"/>
              <a:t> boundaries, which provides better latency characteristics.</a:t>
            </a:r>
            <a:endParaRPr lang="en-US" dirty="0" smtClean="0"/>
          </a:p>
          <a:p>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77</a:t>
            </a:fld>
            <a:endParaRPr lang="en-US"/>
          </a:p>
        </p:txBody>
      </p:sp>
    </p:spTree>
    <p:extLst>
      <p:ext uri="{BB962C8B-B14F-4D97-AF65-F5344CB8AC3E}">
        <p14:creationId xmlns:p14="http://schemas.microsoft.com/office/powerpoint/2010/main" val="17390828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is an example result from a team at PayPal that adopted this technology.  You can read about the blog at the link provided.</a:t>
            </a:r>
            <a:endParaRPr lang="en-US" dirty="0" smtClean="0"/>
          </a:p>
        </p:txBody>
      </p:sp>
      <p:sp>
        <p:nvSpPr>
          <p:cNvPr id="4" name="Slide Number Placeholder 3"/>
          <p:cNvSpPr>
            <a:spLocks noGrp="1"/>
          </p:cNvSpPr>
          <p:nvPr>
            <p:ph type="sldNum" sz="quarter" idx="10"/>
          </p:nvPr>
        </p:nvSpPr>
        <p:spPr/>
        <p:txBody>
          <a:bodyPr/>
          <a:lstStyle/>
          <a:p>
            <a:fld id="{DDF0885B-C941-EA45-A8D7-0E748B0EEA8C}" type="slidenum">
              <a:rPr lang="en-US" smtClean="0"/>
              <a:t>78</a:t>
            </a:fld>
            <a:endParaRPr lang="en-US"/>
          </a:p>
        </p:txBody>
      </p:sp>
    </p:spTree>
    <p:extLst>
      <p:ext uri="{BB962C8B-B14F-4D97-AF65-F5344CB8AC3E}">
        <p14:creationId xmlns:p14="http://schemas.microsoft.com/office/powerpoint/2010/main" val="5892189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charset="0"/>
              <a:buNone/>
            </a:pPr>
            <a:r>
              <a:rPr lang="en-US" sz="1200" b="0" i="0" kern="1200" dirty="0" smtClean="0">
                <a:solidFill>
                  <a:schemeClr val="tx1"/>
                </a:solidFill>
                <a:effectLst/>
                <a:latin typeface="+mn-lt"/>
                <a:ea typeface="+mn-ea"/>
                <a:cs typeface="+mn-cs"/>
              </a:rPr>
              <a:t>Back pressure may make it</a:t>
            </a:r>
            <a:r>
              <a:rPr lang="en-US" sz="1200" b="0" i="0" kern="1200" baseline="0" dirty="0" smtClean="0">
                <a:solidFill>
                  <a:schemeClr val="tx1"/>
                </a:solidFill>
                <a:effectLst/>
                <a:latin typeface="+mn-lt"/>
                <a:ea typeface="+mn-ea"/>
                <a:cs typeface="+mn-cs"/>
              </a:rPr>
              <a:t> look the problem is somewhere else.  Let</a:t>
            </a:r>
            <a:r>
              <a:rPr lang="mr-IN" sz="1200" b="0" i="0" kern="1200" baseline="0" dirty="0" smtClean="0">
                <a:solidFill>
                  <a:schemeClr val="tx1"/>
                </a:solidFill>
                <a:effectLst/>
                <a:latin typeface="+mn-lt"/>
                <a:ea typeface="+mn-ea"/>
                <a:cs typeface="+mn-cs"/>
              </a:rPr>
              <a:t>’</a:t>
            </a:r>
            <a:r>
              <a:rPr lang="en-US" sz="1200" b="0" i="0" kern="1200" baseline="0" dirty="0" smtClean="0">
                <a:solidFill>
                  <a:schemeClr val="tx1"/>
                </a:solidFill>
                <a:effectLst/>
                <a:latin typeface="+mn-lt"/>
                <a:ea typeface="+mn-ea"/>
                <a:cs typeface="+mn-cs"/>
              </a:rPr>
              <a:t>s think about a scenario where you consume from Kafka and make some service calls and the calls fail.  And with the failure scenarios, you do not consume HTTP responses.  It will ultimately backpressure and stop consuming from Kafka.  At first, you will start thinking about Kafka issues, and search for issues around it.</a:t>
            </a:r>
            <a:endParaRPr lang="en-US" sz="1200" b="0" i="0" kern="1200" dirty="0" smtClean="0">
              <a:solidFill>
                <a:schemeClr val="tx1"/>
              </a:solidFill>
              <a:effectLst/>
              <a:latin typeface="+mn-lt"/>
              <a:ea typeface="+mn-ea"/>
              <a:cs typeface="+mn-cs"/>
            </a:endParaRPr>
          </a:p>
          <a:p>
            <a:pPr marL="0" lvl="0" indent="0">
              <a:buFont typeface="Arial" charset="0"/>
              <a:buNone/>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US" sz="1200" b="0" i="0" kern="1200" baseline="0" dirty="0" smtClean="0">
                <a:solidFill>
                  <a:schemeClr val="tx1"/>
                </a:solidFill>
                <a:effectLst/>
                <a:latin typeface="+mn-lt"/>
                <a:ea typeface="+mn-ea"/>
                <a:cs typeface="+mn-cs"/>
              </a:rPr>
              <a:t>Without proper monitoring and logging, trouble shooting is just a guess game.</a:t>
            </a:r>
            <a:endParaRPr lang="en-US" sz="1200" b="0" i="0" kern="1200" dirty="0" smtClean="0">
              <a:solidFill>
                <a:schemeClr val="tx1"/>
              </a:solidFill>
              <a:effectLst/>
              <a:latin typeface="+mn-lt"/>
              <a:ea typeface="+mn-ea"/>
              <a:cs typeface="+mn-cs"/>
            </a:endParaRPr>
          </a:p>
          <a:p>
            <a:pPr marL="0" lvl="0" indent="0">
              <a:buFont typeface="Arial" charset="0"/>
              <a:buNone/>
            </a:pPr>
            <a:endParaRPr lang="en-US" sz="1200" b="0" i="0" kern="1200" dirty="0" smtClean="0">
              <a:solidFill>
                <a:schemeClr val="tx1"/>
              </a:solidFill>
              <a:effectLst/>
              <a:latin typeface="+mn-lt"/>
              <a:ea typeface="+mn-ea"/>
              <a:cs typeface="+mn-cs"/>
            </a:endParaRPr>
          </a:p>
          <a:p>
            <a:pPr marL="0" lvl="0" indent="0">
              <a:buFont typeface="Arial" charset="0"/>
              <a:buNone/>
            </a:pPr>
            <a:r>
              <a:rPr lang="en-US" sz="1200" b="0" i="0" kern="1200" dirty="0" smtClean="0">
                <a:solidFill>
                  <a:schemeClr val="tx1"/>
                </a:solidFill>
                <a:effectLst/>
                <a:latin typeface="+mn-lt"/>
                <a:ea typeface="+mn-ea"/>
                <a:cs typeface="+mn-cs"/>
              </a:rPr>
              <a:t>Blocking on the main </a:t>
            </a:r>
            <a:r>
              <a:rPr lang="en-US" sz="1200" b="0" i="0" kern="1200" dirty="0" err="1" smtClean="0">
                <a:solidFill>
                  <a:schemeClr val="tx1"/>
                </a:solidFill>
                <a:effectLst/>
                <a:latin typeface="+mn-lt"/>
                <a:ea typeface="+mn-ea"/>
                <a:cs typeface="+mn-cs"/>
              </a:rPr>
              <a:t>Akka</a:t>
            </a:r>
            <a:r>
              <a:rPr lang="en-US" sz="1200" b="0" i="0" kern="1200" dirty="0" smtClean="0">
                <a:solidFill>
                  <a:schemeClr val="tx1"/>
                </a:solidFill>
                <a:effectLst/>
                <a:latin typeface="+mn-lt"/>
                <a:ea typeface="+mn-ea"/>
                <a:cs typeface="+mn-cs"/>
              </a:rPr>
              <a:t> Dispatcher</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thread pool</a:t>
            </a:r>
            <a:r>
              <a:rPr lang="en-US" sz="1200" b="0" i="0" kern="1200" baseline="0" dirty="0" smtClean="0">
                <a:solidFill>
                  <a:schemeClr val="tx1"/>
                </a:solidFill>
                <a:effectLst/>
                <a:latin typeface="+mn-lt"/>
                <a:ea typeface="+mn-ea"/>
                <a:cs typeface="+mn-cs"/>
              </a:rPr>
              <a:t> will bring the system to a halt</a:t>
            </a:r>
            <a:endParaRPr lang="en-US" sz="1200" b="0" i="0" kern="1200" dirty="0" smtClean="0">
              <a:solidFill>
                <a:schemeClr val="tx1"/>
              </a:solidFill>
              <a:effectLst/>
              <a:latin typeface="+mn-lt"/>
              <a:ea typeface="+mn-ea"/>
              <a:cs typeface="+mn-cs"/>
            </a:endParaRPr>
          </a:p>
          <a:p>
            <a:pPr marL="0" lvl="0" indent="0">
              <a:buFont typeface="Arial" charset="0"/>
              <a:buNone/>
            </a:pPr>
            <a:endParaRPr lang="en-US" sz="1200" b="0" i="0" kern="1200" dirty="0" smtClean="0">
              <a:solidFill>
                <a:schemeClr val="tx1"/>
              </a:solidFill>
              <a:effectLst/>
              <a:latin typeface="+mn-lt"/>
              <a:ea typeface="+mn-ea"/>
              <a:cs typeface="+mn-cs"/>
            </a:endParaRPr>
          </a:p>
          <a:p>
            <a:pPr marL="0" lvl="0" indent="0">
              <a:buFont typeface="Arial" charset="0"/>
              <a:buNone/>
            </a:pPr>
            <a:r>
              <a:rPr lang="en-US" sz="1200" b="0" i="0" kern="1200" dirty="0" smtClean="0">
                <a:solidFill>
                  <a:schemeClr val="tx1"/>
                </a:solidFill>
                <a:effectLst/>
                <a:latin typeface="+mn-lt"/>
                <a:ea typeface="+mn-ea"/>
                <a:cs typeface="+mn-cs"/>
              </a:rPr>
              <a:t>Testing the code is easier with streams.  You just provide</a:t>
            </a:r>
            <a:r>
              <a:rPr lang="en-US" sz="1200" b="0" i="0" kern="1200" baseline="0" dirty="0" smtClean="0">
                <a:solidFill>
                  <a:schemeClr val="tx1"/>
                </a:solidFill>
                <a:effectLst/>
                <a:latin typeface="+mn-lt"/>
                <a:ea typeface="+mn-ea"/>
                <a:cs typeface="+mn-cs"/>
              </a:rPr>
              <a:t> input and outputs and run the stream.  However, r</a:t>
            </a:r>
            <a:r>
              <a:rPr lang="en-US" sz="1200" b="0" i="0" kern="1200" dirty="0" smtClean="0">
                <a:solidFill>
                  <a:schemeClr val="tx1"/>
                </a:solidFill>
                <a:effectLst/>
                <a:latin typeface="+mn-lt"/>
                <a:ea typeface="+mn-ea"/>
                <a:cs typeface="+mn-cs"/>
              </a:rPr>
              <a:t>e-producing</a:t>
            </a:r>
            <a:r>
              <a:rPr lang="en-US" sz="1200" b="0" i="0" kern="1200" baseline="0" dirty="0" smtClean="0">
                <a:solidFill>
                  <a:schemeClr val="tx1"/>
                </a:solidFill>
                <a:effectLst/>
                <a:latin typeface="+mn-lt"/>
                <a:ea typeface="+mn-ea"/>
                <a:cs typeface="+mn-cs"/>
              </a:rPr>
              <a:t> stream problems might be difficult.  </a:t>
            </a:r>
            <a:r>
              <a:rPr lang="en-US" sz="1200" b="0" i="0" kern="1200" baseline="0" dirty="0" err="1" smtClean="0">
                <a:solidFill>
                  <a:schemeClr val="tx1"/>
                </a:solidFill>
                <a:effectLst/>
                <a:latin typeface="+mn-lt"/>
                <a:ea typeface="+mn-ea"/>
                <a:cs typeface="+mn-cs"/>
              </a:rPr>
              <a:t>Akka</a:t>
            </a:r>
            <a:r>
              <a:rPr lang="en-US" sz="1200" b="0" i="0" kern="1200" baseline="0" dirty="0" smtClean="0">
                <a:solidFill>
                  <a:schemeClr val="tx1"/>
                </a:solidFill>
                <a:effectLst/>
                <a:latin typeface="+mn-lt"/>
                <a:ea typeface="+mn-ea"/>
                <a:cs typeface="+mn-cs"/>
              </a:rPr>
              <a:t> Stream </a:t>
            </a:r>
            <a:r>
              <a:rPr lang="en-US" sz="1200" b="0" i="0" kern="1200" baseline="0" dirty="0" err="1" smtClean="0">
                <a:solidFill>
                  <a:schemeClr val="tx1"/>
                </a:solidFill>
                <a:effectLst/>
                <a:latin typeface="+mn-lt"/>
                <a:ea typeface="+mn-ea"/>
                <a:cs typeface="+mn-cs"/>
              </a:rPr>
              <a:t>testkit</a:t>
            </a:r>
            <a:r>
              <a:rPr lang="en-US" sz="1200" b="0" i="0" kern="1200" baseline="0" dirty="0" smtClean="0">
                <a:solidFill>
                  <a:schemeClr val="tx1"/>
                </a:solidFill>
                <a:effectLst/>
                <a:latin typeface="+mn-lt"/>
                <a:ea typeface="+mn-ea"/>
                <a:cs typeface="+mn-cs"/>
              </a:rPr>
              <a:t> allows you to simulate concurrency scenarios.</a:t>
            </a:r>
          </a:p>
        </p:txBody>
      </p:sp>
      <p:sp>
        <p:nvSpPr>
          <p:cNvPr id="4" name="Slide Number Placeholder 3"/>
          <p:cNvSpPr>
            <a:spLocks noGrp="1"/>
          </p:cNvSpPr>
          <p:nvPr>
            <p:ph type="sldNum" sz="quarter" idx="10"/>
          </p:nvPr>
        </p:nvSpPr>
        <p:spPr/>
        <p:txBody>
          <a:bodyPr/>
          <a:lstStyle/>
          <a:p>
            <a:fld id="{DDF0885B-C941-EA45-A8D7-0E748B0EEA8C}" type="slidenum">
              <a:rPr lang="en-US" smtClean="0"/>
              <a:t>79</a:t>
            </a:fld>
            <a:endParaRPr lang="en-US"/>
          </a:p>
        </p:txBody>
      </p:sp>
    </p:spTree>
    <p:extLst>
      <p:ext uri="{BB962C8B-B14F-4D97-AF65-F5344CB8AC3E}">
        <p14:creationId xmlns:p14="http://schemas.microsoft.com/office/powerpoint/2010/main" val="2125396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dirty="0" smtClean="0"/>
              <a:t>For data</a:t>
            </a:r>
            <a:r>
              <a:rPr lang="en-US" baseline="0" dirty="0" smtClean="0"/>
              <a:t> to start flowing, we need a “materializer” to materialize the stream. It will assemble the stream graph and finally get the stream started.</a:t>
            </a:r>
          </a:p>
          <a:p>
            <a:pPr marL="0" indent="0">
              <a:buFont typeface="Arial" charset="0"/>
              <a:buNone/>
            </a:pPr>
            <a:endParaRPr lang="en-US" baseline="0" dirty="0" smtClean="0"/>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1200" b="0" i="0" kern="1200" dirty="0" smtClean="0">
                <a:solidFill>
                  <a:schemeClr val="tx1"/>
                </a:solidFill>
                <a:effectLst/>
                <a:latin typeface="+mn-lt"/>
                <a:ea typeface="+mn-ea"/>
                <a:cs typeface="+mn-cs"/>
              </a:rPr>
              <a:t>Materialization is the process of allocating resources needed to `run` the described</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Stream </a:t>
            </a:r>
          </a:p>
          <a:p>
            <a:pPr marL="0" indent="0">
              <a:buFont typeface="Arial" charset="0"/>
              <a:buNone/>
            </a:pPr>
            <a:endParaRPr lang="en-US" dirty="0" smtClean="0"/>
          </a:p>
        </p:txBody>
      </p:sp>
      <p:sp>
        <p:nvSpPr>
          <p:cNvPr id="4" name="Slide Number Placeholder 3"/>
          <p:cNvSpPr>
            <a:spLocks noGrp="1"/>
          </p:cNvSpPr>
          <p:nvPr>
            <p:ph type="sldNum" sz="quarter" idx="10"/>
          </p:nvPr>
        </p:nvSpPr>
        <p:spPr/>
        <p:txBody>
          <a:bodyPr/>
          <a:lstStyle/>
          <a:p>
            <a:fld id="{DDF0885B-C941-EA45-A8D7-0E748B0EEA8C}" type="slidenum">
              <a:rPr lang="en-US" smtClean="0"/>
              <a:t>7</a:t>
            </a:fld>
            <a:endParaRPr lang="en-US"/>
          </a:p>
        </p:txBody>
      </p:sp>
    </p:spTree>
    <p:extLst>
      <p:ext uri="{BB962C8B-B14F-4D97-AF65-F5344CB8AC3E}">
        <p14:creationId xmlns:p14="http://schemas.microsoft.com/office/powerpoint/2010/main" val="14335975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In conclusion, we hope you now know how to think of streams not only as part of your big data processing, but also for individual services</a:t>
            </a:r>
          </a:p>
          <a:p>
            <a:r>
              <a:rPr lang="en-US" sz="1200" kern="1200" dirty="0" smtClean="0">
                <a:solidFill>
                  <a:schemeClr val="tx1"/>
                </a:solidFill>
                <a:latin typeface="+mn-lt"/>
                <a:ea typeface="+mn-ea"/>
                <a:cs typeface="+mn-cs"/>
              </a:rPr>
              <a:t>We hope you feel that streams-based development can solve a large part of complexity, resiliency, and efficiency problems</a:t>
            </a:r>
          </a:p>
          <a:p>
            <a:r>
              <a:rPr lang="en-US" sz="1200" kern="1200" dirty="0" smtClean="0">
                <a:solidFill>
                  <a:schemeClr val="tx1"/>
                </a:solidFill>
                <a:latin typeface="+mn-lt"/>
                <a:ea typeface="+mn-ea"/>
                <a:cs typeface="+mn-cs"/>
              </a:rPr>
              <a:t>We hope you understand the relevance of stream-based services even in a modern service mesh environment</a:t>
            </a:r>
          </a:p>
          <a:p>
            <a:r>
              <a:rPr lang="en-US" sz="1200" kern="1200" dirty="0" smtClean="0">
                <a:solidFill>
                  <a:schemeClr val="tx1"/>
                </a:solidFill>
                <a:latin typeface="+mn-lt"/>
                <a:ea typeface="+mn-ea"/>
                <a:cs typeface="+mn-cs"/>
              </a:rPr>
              <a:t>We hope you go try out building stream based systems… you can reach us for help at any point using the resources in the next page</a:t>
            </a:r>
          </a:p>
        </p:txBody>
      </p:sp>
      <p:sp>
        <p:nvSpPr>
          <p:cNvPr id="4" name="Slide Number Placeholder 3"/>
          <p:cNvSpPr>
            <a:spLocks noGrp="1"/>
          </p:cNvSpPr>
          <p:nvPr>
            <p:ph type="sldNum" sz="quarter" idx="10"/>
          </p:nvPr>
        </p:nvSpPr>
        <p:spPr/>
        <p:txBody>
          <a:bodyPr/>
          <a:lstStyle/>
          <a:p>
            <a:fld id="{DDF0885B-C941-EA45-A8D7-0E748B0EEA8C}" type="slidenum">
              <a:rPr lang="en-US" smtClean="0"/>
              <a:t>80</a:t>
            </a:fld>
            <a:endParaRPr lang="en-US"/>
          </a:p>
        </p:txBody>
      </p:sp>
    </p:spTree>
    <p:extLst>
      <p:ext uri="{BB962C8B-B14F-4D97-AF65-F5344CB8AC3E}">
        <p14:creationId xmlns:p14="http://schemas.microsoft.com/office/powerpoint/2010/main" val="9177069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F0885B-C941-EA45-A8D7-0E748B0EEA8C}" type="slidenum">
              <a:rPr lang="en-US" smtClean="0"/>
              <a:t>81</a:t>
            </a:fld>
            <a:endParaRPr lang="en-US"/>
          </a:p>
        </p:txBody>
      </p:sp>
    </p:spTree>
    <p:extLst>
      <p:ext uri="{BB962C8B-B14F-4D97-AF65-F5344CB8AC3E}">
        <p14:creationId xmlns:p14="http://schemas.microsoft.com/office/powerpoint/2010/main" val="957448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dirty="0" smtClean="0"/>
              <a:t>Materialized values</a:t>
            </a:r>
            <a:r>
              <a:rPr lang="en-US" baseline="0" dirty="0" smtClean="0"/>
              <a:t> are the result of materializing, or running the stream. It may not be apparent right now how these values will help. One simple case is if we do a ”reduce” sink to count the words flowing to the sink, the materialized value could be the just the word count. Such materialized values will only be available when the stream finishes. So generally it will come in the form of a “future” that is fulfilled when the stream ends. Other kinds of materialized values may be available at materialization time. We will encounter a few of those in our use cases.</a:t>
            </a:r>
          </a:p>
          <a:p>
            <a:pPr marL="0" indent="0">
              <a:buFont typeface="Arial" charset="0"/>
              <a:buNone/>
            </a:pPr>
            <a:endParaRPr lang="en-US" baseline="0" dirty="0" smtClean="0"/>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1200" b="0" i="0" kern="1200" dirty="0" smtClean="0">
                <a:solidFill>
                  <a:schemeClr val="tx1"/>
                </a:solidFill>
                <a:effectLst/>
                <a:latin typeface="+mn-lt"/>
                <a:ea typeface="+mn-ea"/>
                <a:cs typeface="+mn-cs"/>
              </a:rPr>
              <a:t>The materialized value will also be calculated anew for each materialization, usually leading to different values being returned each time.</a:t>
            </a:r>
          </a:p>
          <a:p>
            <a:pPr marL="0" indent="0">
              <a:buFont typeface="Arial" charset="0"/>
              <a:buNone/>
            </a:pPr>
            <a:endParaRPr lang="en-US" dirty="0" smtClean="0"/>
          </a:p>
        </p:txBody>
      </p:sp>
      <p:sp>
        <p:nvSpPr>
          <p:cNvPr id="4" name="Slide Number Placeholder 3"/>
          <p:cNvSpPr>
            <a:spLocks noGrp="1"/>
          </p:cNvSpPr>
          <p:nvPr>
            <p:ph type="sldNum" sz="quarter" idx="10"/>
          </p:nvPr>
        </p:nvSpPr>
        <p:spPr/>
        <p:txBody>
          <a:bodyPr/>
          <a:lstStyle/>
          <a:p>
            <a:fld id="{DDF0885B-C941-EA45-A8D7-0E748B0EEA8C}" type="slidenum">
              <a:rPr lang="en-US" smtClean="0"/>
              <a:t>8</a:t>
            </a:fld>
            <a:endParaRPr lang="en-US"/>
          </a:p>
        </p:txBody>
      </p:sp>
    </p:spTree>
    <p:extLst>
      <p:ext uri="{BB962C8B-B14F-4D97-AF65-F5344CB8AC3E}">
        <p14:creationId xmlns:p14="http://schemas.microsoft.com/office/powerpoint/2010/main" val="1399158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dirty="0" smtClean="0"/>
              <a:t>Last but not least,</a:t>
            </a:r>
            <a:r>
              <a:rPr lang="en-US" baseline="0" dirty="0" smtClean="0"/>
              <a:t> </a:t>
            </a:r>
            <a:r>
              <a:rPr lang="en-US" baseline="0" dirty="0" err="1" smtClean="0"/>
              <a:t>Akka</a:t>
            </a:r>
            <a:r>
              <a:rPr lang="en-US" baseline="0" dirty="0" smtClean="0"/>
              <a:t> Streams and the reactive streams concept/API provides a notion of back-pressure. Back-pressure is the process for downstream to signal the upstream whether there is demand, and therefore avoids overloading the stream with elements if certain stream stages are not ready to process those elements. This process is solely </a:t>
            </a:r>
            <a:r>
              <a:rPr lang="en-US" baseline="0" dirty="0" err="1" smtClean="0"/>
              <a:t>async</a:t>
            </a:r>
            <a:r>
              <a:rPr lang="en-US" baseline="0" dirty="0" smtClean="0"/>
              <a:t> and non-blocking. The back-pressure is to ensure the resilience of the stream and preventing memory spikes or even out-of-memory.</a:t>
            </a:r>
          </a:p>
        </p:txBody>
      </p:sp>
      <p:sp>
        <p:nvSpPr>
          <p:cNvPr id="4" name="Slide Number Placeholder 3"/>
          <p:cNvSpPr>
            <a:spLocks noGrp="1"/>
          </p:cNvSpPr>
          <p:nvPr>
            <p:ph type="sldNum" sz="quarter" idx="10"/>
          </p:nvPr>
        </p:nvSpPr>
        <p:spPr/>
        <p:txBody>
          <a:bodyPr/>
          <a:lstStyle/>
          <a:p>
            <a:fld id="{DDF0885B-C941-EA45-A8D7-0E748B0EEA8C}" type="slidenum">
              <a:rPr lang="en-US" smtClean="0"/>
              <a:t>9</a:t>
            </a:fld>
            <a:endParaRPr lang="en-US"/>
          </a:p>
        </p:txBody>
      </p:sp>
    </p:spTree>
    <p:extLst>
      <p:ext uri="{BB962C8B-B14F-4D97-AF65-F5344CB8AC3E}">
        <p14:creationId xmlns:p14="http://schemas.microsoft.com/office/powerpoint/2010/main" val="918243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1.emf"/></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1.emf"/></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1.emf"/></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1.emf"/></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6" name="Rectangle 5"/>
          <p:cNvSpPr/>
          <p:nvPr/>
        </p:nvSpPr>
        <p:spPr>
          <a:xfrm>
            <a:off x="2286" y="0"/>
            <a:ext cx="9141714" cy="5143500"/>
          </a:xfrm>
          <a:prstGeom prst="rect">
            <a:avLst/>
          </a:prstGeom>
          <a:gradFill flip="none" rotWithShape="1">
            <a:gsLst>
              <a:gs pos="0">
                <a:schemeClr val="accent2">
                  <a:lumMod val="50000"/>
                </a:schemeClr>
              </a:gs>
              <a:gs pos="88000">
                <a:srgbClr val="19468E"/>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hasCustomPrompt="1"/>
          </p:nvPr>
        </p:nvSpPr>
        <p:spPr>
          <a:xfrm>
            <a:off x="1143000" y="2264228"/>
            <a:ext cx="6858000" cy="909264"/>
          </a:xfrm>
        </p:spPr>
        <p:txBody>
          <a:bodyPr anchor="b">
            <a:noAutofit/>
          </a:bodyPr>
          <a:lstStyle>
            <a:lvl1pPr algn="ctr">
              <a:defRPr sz="5300">
                <a:solidFill>
                  <a:schemeClr val="bg1"/>
                </a:solidFill>
                <a:latin typeface="PayPal Sans Big Thin" panose="020B0403040504040204" pitchFamily="34" charset="0"/>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143000" y="3414715"/>
            <a:ext cx="6858000" cy="285749"/>
          </a:xfrm>
        </p:spPr>
        <p:txBody>
          <a:bodyPr tIns="0" rIns="0" bIns="0">
            <a:noAutofit/>
          </a:bodyPr>
          <a:lstStyle>
            <a:lvl1pPr marL="0" indent="0" algn="ctr">
              <a:buNone/>
              <a:defRPr sz="2400" baseline="0">
                <a:solidFill>
                  <a:schemeClr val="bg1">
                    <a:alpha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5" name="Footer Placeholder 4"/>
          <p:cNvSpPr>
            <a:spLocks noGrp="1"/>
          </p:cNvSpPr>
          <p:nvPr>
            <p:ph type="ftr" sz="quarter" idx="11"/>
          </p:nvPr>
        </p:nvSpPr>
        <p:spPr>
          <a:xfrm>
            <a:off x="3028950" y="4910137"/>
            <a:ext cx="3086100" cy="90488"/>
          </a:xfrm>
        </p:spPr>
        <p:txBody>
          <a:bodyPr/>
          <a:lstStyle>
            <a:lvl1pPr algn="ctr">
              <a:defRPr>
                <a:solidFill>
                  <a:schemeClr val="bg1">
                    <a:alpha val="60000"/>
                  </a:schemeClr>
                </a:solidFill>
              </a:defRPr>
            </a:lvl1pPr>
          </a:lstStyle>
          <a:p>
            <a:endParaRPr lang="en-US"/>
          </a:p>
        </p:txBody>
      </p:sp>
      <p:sp>
        <p:nvSpPr>
          <p:cNvPr id="9" name="Text Placeholder 8"/>
          <p:cNvSpPr>
            <a:spLocks noGrp="1"/>
          </p:cNvSpPr>
          <p:nvPr>
            <p:ph type="body" sz="quarter" idx="12"/>
          </p:nvPr>
        </p:nvSpPr>
        <p:spPr>
          <a:xfrm>
            <a:off x="1143000" y="3721895"/>
            <a:ext cx="6858000" cy="364331"/>
          </a:xfrm>
        </p:spPr>
        <p:txBody>
          <a:bodyPr>
            <a:noAutofit/>
          </a:bodyPr>
          <a:lstStyle>
            <a:lvl1pPr marL="0" indent="0" algn="ctr" defTabSz="914400" rtl="0" eaLnBrk="1" latinLnBrk="0" hangingPunct="1">
              <a:lnSpc>
                <a:spcPct val="90000"/>
              </a:lnSpc>
              <a:spcBef>
                <a:spcPts val="1500"/>
              </a:spcBef>
              <a:buClr>
                <a:schemeClr val="accent1"/>
              </a:buClr>
              <a:buFont typeface="Arial" panose="020B0604020202020204" pitchFamily="34" charset="0"/>
              <a:buNone/>
              <a:defRPr lang="en-US" sz="1600" kern="1200" baseline="0" dirty="0" smtClean="0">
                <a:solidFill>
                  <a:schemeClr val="bg1">
                    <a:alpha val="60000"/>
                  </a:schemeClr>
                </a:solidFill>
                <a:latin typeface="+mn-lt"/>
                <a:ea typeface="+mn-ea"/>
                <a:cs typeface="+mn-cs"/>
              </a:defRPr>
            </a:lvl1pPr>
            <a:lvl2pPr marL="0" indent="0" algn="ctr" defTabSz="914400" rtl="0" eaLnBrk="1" latinLnBrk="0" hangingPunct="1">
              <a:lnSpc>
                <a:spcPct val="90000"/>
              </a:lnSpc>
              <a:spcBef>
                <a:spcPts val="1500"/>
              </a:spcBef>
              <a:buClr>
                <a:schemeClr val="accent1"/>
              </a:buClr>
              <a:buFont typeface="Arial" panose="020B0604020202020204" pitchFamily="34" charset="0"/>
              <a:buNone/>
              <a:defRPr lang="en-US" sz="2000" kern="1200" baseline="0" dirty="0" smtClean="0">
                <a:solidFill>
                  <a:schemeClr val="bg1">
                    <a:alpha val="60000"/>
                  </a:schemeClr>
                </a:solidFill>
                <a:latin typeface="+mn-lt"/>
                <a:ea typeface="+mn-ea"/>
                <a:cs typeface="+mn-cs"/>
              </a:defRPr>
            </a:lvl2pPr>
            <a:lvl3pPr marL="0" indent="0" algn="ctr" defTabSz="914400" rtl="0" eaLnBrk="1" latinLnBrk="0" hangingPunct="1">
              <a:lnSpc>
                <a:spcPct val="90000"/>
              </a:lnSpc>
              <a:spcBef>
                <a:spcPts val="1500"/>
              </a:spcBef>
              <a:buClr>
                <a:schemeClr val="accent1"/>
              </a:buClr>
              <a:buFont typeface="Arial" panose="020B0604020202020204" pitchFamily="34" charset="0"/>
              <a:buNone/>
              <a:defRPr lang="en-US" sz="2000" kern="1200" baseline="0" dirty="0" smtClean="0">
                <a:solidFill>
                  <a:schemeClr val="bg1">
                    <a:alpha val="60000"/>
                  </a:schemeClr>
                </a:solidFill>
                <a:latin typeface="+mn-lt"/>
                <a:ea typeface="+mn-ea"/>
                <a:cs typeface="+mn-cs"/>
              </a:defRPr>
            </a:lvl3pPr>
            <a:lvl4pPr marL="0" indent="0" algn="ctr" defTabSz="914400" rtl="0" eaLnBrk="1" latinLnBrk="0" hangingPunct="1">
              <a:lnSpc>
                <a:spcPct val="90000"/>
              </a:lnSpc>
              <a:spcBef>
                <a:spcPts val="1500"/>
              </a:spcBef>
              <a:buClr>
                <a:schemeClr val="accent1"/>
              </a:buClr>
              <a:buFont typeface="Arial" panose="020B0604020202020204" pitchFamily="34" charset="0"/>
              <a:buNone/>
              <a:defRPr lang="en-US" sz="2000" kern="1200" baseline="0" dirty="0" smtClean="0">
                <a:solidFill>
                  <a:schemeClr val="bg1">
                    <a:alpha val="60000"/>
                  </a:schemeClr>
                </a:solidFill>
                <a:latin typeface="+mn-lt"/>
                <a:ea typeface="+mn-ea"/>
                <a:cs typeface="+mn-cs"/>
              </a:defRPr>
            </a:lvl4pPr>
            <a:lvl5pPr marL="0" indent="0" algn="ctr" defTabSz="914400" rtl="0" eaLnBrk="1" latinLnBrk="0" hangingPunct="1">
              <a:lnSpc>
                <a:spcPct val="90000"/>
              </a:lnSpc>
              <a:spcBef>
                <a:spcPts val="1500"/>
              </a:spcBef>
              <a:buClr>
                <a:schemeClr val="accent1"/>
              </a:buClr>
              <a:buFont typeface="Arial" panose="020B0604020202020204" pitchFamily="34" charset="0"/>
              <a:buNone/>
              <a:defRPr lang="en-US" sz="2000" kern="1200" baseline="0" dirty="0">
                <a:solidFill>
                  <a:schemeClr val="bg1">
                    <a:alpha val="60000"/>
                  </a:schemeClr>
                </a:solidFill>
                <a:latin typeface="+mn-lt"/>
                <a:ea typeface="+mn-ea"/>
                <a:cs typeface="+mn-cs"/>
              </a:defRPr>
            </a:lvl5pPr>
          </a:lstStyle>
          <a:p>
            <a:pPr lvl="0"/>
            <a:r>
              <a:rPr lang="en-US" smtClean="0"/>
              <a:t>Click to edit Master text styles</a:t>
            </a:r>
          </a:p>
        </p:txBody>
      </p:sp>
    </p:spTree>
    <p:extLst>
      <p:ext uri="{BB962C8B-B14F-4D97-AF65-F5344CB8AC3E}">
        <p14:creationId xmlns:p14="http://schemas.microsoft.com/office/powerpoint/2010/main" val="27134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and Content _extra Title">
    <p:spTree>
      <p:nvGrpSpPr>
        <p:cNvPr id="1" name=""/>
        <p:cNvGrpSpPr/>
        <p:nvPr/>
      </p:nvGrpSpPr>
      <p:grpSpPr>
        <a:xfrm>
          <a:off x="0" y="0"/>
          <a:ext cx="0" cy="0"/>
          <a:chOff x="0" y="0"/>
          <a:chExt cx="0" cy="0"/>
        </a:xfrm>
      </p:grpSpPr>
      <p:sp>
        <p:nvSpPr>
          <p:cNvPr id="8" name="Rectangle 7"/>
          <p:cNvSpPr/>
          <p:nvPr/>
        </p:nvSpPr>
        <p:spPr>
          <a:xfrm>
            <a:off x="1143" y="5088636"/>
            <a:ext cx="9141714" cy="54864"/>
          </a:xfrm>
          <a:prstGeom prst="rect">
            <a:avLst/>
          </a:prstGeom>
          <a:gradFill flip="none" rotWithShape="1">
            <a:gsLst>
              <a:gs pos="0">
                <a:srgbClr val="0092D4"/>
              </a:gs>
              <a:gs pos="89000">
                <a:srgbClr val="00318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78619" y="395287"/>
            <a:ext cx="8390335" cy="233363"/>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378619" y="1530786"/>
            <a:ext cx="8390335" cy="3222699"/>
          </a:xfrm>
        </p:spPr>
        <p:txBody>
          <a:bodyPr/>
          <a:lstStyle>
            <a:lvl1pPr marL="285750" indent="-285750">
              <a:spcBef>
                <a:spcPts val="0"/>
              </a:spcBef>
              <a:defRPr sz="1600">
                <a:solidFill>
                  <a:schemeClr val="bg2">
                    <a:lumMod val="75000"/>
                  </a:schemeClr>
                </a:solidFill>
              </a:defRPr>
            </a:lvl1pPr>
            <a:lvl2pPr marL="287338" indent="-228600">
              <a:spcBef>
                <a:spcPts val="300"/>
              </a:spcBef>
              <a:defRPr sz="1400">
                <a:solidFill>
                  <a:schemeClr val="bg2">
                    <a:lumMod val="75000"/>
                  </a:schemeClr>
                </a:solidFill>
              </a:defRPr>
            </a:lvl2pPr>
            <a:lvl3pPr marL="514350" indent="-228600">
              <a:spcBef>
                <a:spcPts val="300"/>
              </a:spcBef>
              <a:defRPr sz="1400">
                <a:solidFill>
                  <a:schemeClr val="bg2">
                    <a:lumMod val="75000"/>
                  </a:schemeClr>
                </a:solidFill>
              </a:defRPr>
            </a:lvl3pPr>
            <a:lvl4pPr marL="739775" indent="-228600">
              <a:spcBef>
                <a:spcPts val="300"/>
              </a:spcBef>
              <a:defRPr sz="1400">
                <a:solidFill>
                  <a:schemeClr val="bg2">
                    <a:lumMod val="75000"/>
                  </a:schemeClr>
                </a:solidFill>
              </a:defRPr>
            </a:lvl4pPr>
            <a:lvl5pPr marL="974725" indent="-228600">
              <a:spcBef>
                <a:spcPts val="300"/>
              </a:spcBef>
              <a:defRPr sz="14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marL="0" algn="l" defTabSz="914400" rtl="0" eaLnBrk="1" latinLnBrk="0" hangingPunct="1">
              <a:defRPr lang="en-US" sz="800" kern="1200" smtClean="0">
                <a:solidFill>
                  <a:schemeClr val="tx2">
                    <a:lumMod val="60000"/>
                    <a:lumOff val="40000"/>
                  </a:schemeClr>
                </a:solidFill>
                <a:latin typeface="+mn-lt"/>
                <a:ea typeface="+mn-ea"/>
                <a:cs typeface="+mn-cs"/>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lumMod val="60000"/>
                    <a:lumOff val="40000"/>
                  </a:schemeClr>
                </a:solidFill>
              </a:defRPr>
            </a:lvl1pPr>
          </a:lstStyle>
          <a:p>
            <a:fld id="{EF1A169E-AD20-EF40-9755-5B02FC72079F}" type="slidenum">
              <a:rPr lang="en-US" smtClean="0"/>
              <a:t>‹#›</a:t>
            </a:fld>
            <a:endParaRPr lang="en-US"/>
          </a:p>
        </p:txBody>
      </p:sp>
      <p:sp>
        <p:nvSpPr>
          <p:cNvPr id="11" name="Text Placeholder 10"/>
          <p:cNvSpPr>
            <a:spLocks noGrp="1"/>
          </p:cNvSpPr>
          <p:nvPr>
            <p:ph type="body" sz="quarter" idx="13"/>
          </p:nvPr>
        </p:nvSpPr>
        <p:spPr>
          <a:xfrm>
            <a:off x="377429" y="1260312"/>
            <a:ext cx="8390335" cy="270475"/>
          </a:xfrm>
        </p:spPr>
        <p:txBody>
          <a:bodyPr anchor="t">
            <a:normAutofit/>
          </a:bodyPr>
          <a:lstStyle>
            <a:lvl1pPr marL="0" indent="0">
              <a:spcBef>
                <a:spcPts val="300"/>
              </a:spcBef>
              <a:buNone/>
              <a:defRPr sz="1600">
                <a:solidFill>
                  <a:schemeClr val="accent1"/>
                </a:solidFill>
                <a:latin typeface="+mj-lt"/>
              </a:defRPr>
            </a:lvl1pPr>
          </a:lstStyle>
          <a:p>
            <a:pPr lvl="0"/>
            <a:r>
              <a:rPr lang="en-US" smtClean="0"/>
              <a:t>Click to edit Master text styles</a:t>
            </a:r>
          </a:p>
        </p:txBody>
      </p:sp>
      <p:sp>
        <p:nvSpPr>
          <p:cNvPr id="16" name="Text Placeholder 10"/>
          <p:cNvSpPr>
            <a:spLocks noGrp="1"/>
          </p:cNvSpPr>
          <p:nvPr>
            <p:ph type="body" sz="quarter" idx="16"/>
          </p:nvPr>
        </p:nvSpPr>
        <p:spPr>
          <a:xfrm>
            <a:off x="377430" y="638856"/>
            <a:ext cx="8391525" cy="359569"/>
          </a:xfrm>
        </p:spPr>
        <p:txBody>
          <a:bodyPr>
            <a:normAutofit/>
          </a:bodyPr>
          <a:lstStyle>
            <a:lvl1pPr marL="0" indent="0">
              <a:buNone/>
              <a:defRPr sz="2000">
                <a:solidFill>
                  <a:schemeClr val="bg2">
                    <a:lumMod val="75000"/>
                  </a:schemeClr>
                </a:solidFill>
                <a:latin typeface="+mn-lt"/>
              </a:defRPr>
            </a:lvl1pPr>
          </a:lstStyle>
          <a:p>
            <a:pPr lvl="0"/>
            <a:r>
              <a:rPr lang="en-US" smtClean="0"/>
              <a:t>Click to edit Master text styles</a:t>
            </a:r>
          </a:p>
        </p:txBody>
      </p:sp>
      <p:pic>
        <p:nvPicPr>
          <p:cNvPr id="12" name="Picture 11"/>
          <p:cNvPicPr>
            <a:picLocks noChangeAspect="1"/>
          </p:cNvPicPr>
          <p:nvPr/>
        </p:nvPicPr>
        <p:blipFill>
          <a:blip r:embed="rId2"/>
          <a:stretch>
            <a:fillRect/>
          </a:stretch>
        </p:blipFill>
        <p:spPr>
          <a:xfrm>
            <a:off x="377191" y="4764882"/>
            <a:ext cx="755384" cy="184308"/>
          </a:xfrm>
          <a:prstGeom prst="rect">
            <a:avLst/>
          </a:prstGeom>
        </p:spPr>
      </p:pic>
    </p:spTree>
    <p:extLst>
      <p:ext uri="{BB962C8B-B14F-4D97-AF65-F5344CB8AC3E}">
        <p14:creationId xmlns:p14="http://schemas.microsoft.com/office/powerpoint/2010/main" val="4062891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960">
          <p15:clr>
            <a:srgbClr val="FBAE40"/>
          </p15:clr>
        </p15:guide>
        <p15:guide id="2" orient="horz" pos="80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umbered Body slide">
    <p:spTree>
      <p:nvGrpSpPr>
        <p:cNvPr id="1" name=""/>
        <p:cNvGrpSpPr/>
        <p:nvPr/>
      </p:nvGrpSpPr>
      <p:grpSpPr>
        <a:xfrm>
          <a:off x="0" y="0"/>
          <a:ext cx="0" cy="0"/>
          <a:chOff x="0" y="0"/>
          <a:chExt cx="0" cy="0"/>
        </a:xfrm>
      </p:grpSpPr>
      <p:sp>
        <p:nvSpPr>
          <p:cNvPr id="8" name="Rectangle 7"/>
          <p:cNvSpPr/>
          <p:nvPr/>
        </p:nvSpPr>
        <p:spPr>
          <a:xfrm>
            <a:off x="1143" y="5088636"/>
            <a:ext cx="9141714" cy="54864"/>
          </a:xfrm>
          <a:prstGeom prst="rect">
            <a:avLst/>
          </a:prstGeom>
          <a:gradFill flip="none" rotWithShape="1">
            <a:gsLst>
              <a:gs pos="0">
                <a:srgbClr val="0092D4"/>
              </a:gs>
              <a:gs pos="89000">
                <a:srgbClr val="00318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227013" indent="-227013">
              <a:spcBef>
                <a:spcPts val="0"/>
              </a:spcBef>
              <a:buFont typeface="+mj-lt"/>
              <a:buAutoNum type="arabicPeriod"/>
              <a:defRPr sz="1600">
                <a:solidFill>
                  <a:schemeClr val="accent1"/>
                </a:solidFill>
              </a:defRPr>
            </a:lvl1pPr>
            <a:lvl2pPr marL="514350" indent="-228600">
              <a:spcBef>
                <a:spcPts val="300"/>
              </a:spcBef>
              <a:buFont typeface="Arial" panose="020B0604020202020204" pitchFamily="34" charset="0"/>
              <a:buChar char="•"/>
              <a:defRPr>
                <a:solidFill>
                  <a:schemeClr val="bg2">
                    <a:lumMod val="75000"/>
                  </a:schemeClr>
                </a:solidFill>
              </a:defRPr>
            </a:lvl2pPr>
            <a:lvl3pPr marL="739775" indent="-228600">
              <a:spcBef>
                <a:spcPts val="300"/>
              </a:spcBef>
              <a:buClr>
                <a:schemeClr val="accent1"/>
              </a:buClr>
              <a:buFont typeface="Arial" panose="020B0604020202020204" pitchFamily="34" charset="0"/>
              <a:buChar char="•"/>
              <a:defRPr>
                <a:solidFill>
                  <a:schemeClr val="bg2">
                    <a:lumMod val="75000"/>
                  </a:schemeClr>
                </a:solidFill>
              </a:defRPr>
            </a:lvl3pPr>
            <a:lvl4pPr marL="974725" indent="-228600">
              <a:spcBef>
                <a:spcPts val="300"/>
              </a:spcBef>
              <a:buClr>
                <a:schemeClr val="accent1"/>
              </a:buClr>
              <a:buFont typeface="Arial" panose="020B0604020202020204" pitchFamily="34" charset="0"/>
              <a:buChar char="•"/>
              <a:defRPr>
                <a:solidFill>
                  <a:schemeClr val="bg2">
                    <a:lumMod val="75000"/>
                  </a:schemeClr>
                </a:solidFill>
              </a:defRPr>
            </a:lvl4pPr>
            <a:lvl5pPr marL="1201738" indent="-228600">
              <a:spcBef>
                <a:spcPts val="300"/>
              </a:spcBef>
              <a:buClr>
                <a:schemeClr val="accent1"/>
              </a:buClr>
              <a:buFont typeface="Arial" panose="020B0604020202020204" pitchFamily="34" charset="0"/>
              <a:buChar char="•"/>
              <a:defRPr>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1248425" y="4767262"/>
            <a:ext cx="3086100" cy="233363"/>
          </a:xfrm>
        </p:spPr>
        <p:txBody>
          <a:bodyPr/>
          <a:lstStyle>
            <a:lvl1pPr marL="0" algn="l" defTabSz="914400" rtl="0" eaLnBrk="1" latinLnBrk="0" hangingPunct="1">
              <a:defRPr lang="en-US" sz="800" kern="1200" smtClean="0">
                <a:solidFill>
                  <a:schemeClr val="tx2">
                    <a:lumMod val="60000"/>
                    <a:lumOff val="40000"/>
                  </a:schemeClr>
                </a:solidFill>
                <a:latin typeface="+mn-lt"/>
                <a:ea typeface="+mn-ea"/>
                <a:cs typeface="+mn-cs"/>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lumMod val="60000"/>
                    <a:lumOff val="40000"/>
                  </a:schemeClr>
                </a:solidFill>
              </a:defRPr>
            </a:lvl1pPr>
          </a:lstStyle>
          <a:p>
            <a:fld id="{EF1A169E-AD20-EF40-9755-5B02FC72079F}" type="slidenum">
              <a:rPr lang="en-US" smtClean="0"/>
              <a:t>‹#›</a:t>
            </a:fld>
            <a:endParaRPr lang="en-US"/>
          </a:p>
        </p:txBody>
      </p:sp>
      <p:sp>
        <p:nvSpPr>
          <p:cNvPr id="11" name="Text Placeholder 10"/>
          <p:cNvSpPr>
            <a:spLocks noGrp="1"/>
          </p:cNvSpPr>
          <p:nvPr>
            <p:ph type="body" sz="quarter" idx="13"/>
          </p:nvPr>
        </p:nvSpPr>
        <p:spPr>
          <a:xfrm>
            <a:off x="377430" y="638856"/>
            <a:ext cx="8391525" cy="359569"/>
          </a:xfrm>
        </p:spPr>
        <p:txBody>
          <a:bodyPr>
            <a:normAutofit/>
          </a:bodyPr>
          <a:lstStyle>
            <a:lvl1pPr marL="0" indent="0">
              <a:buNone/>
              <a:defRPr sz="2000">
                <a:solidFill>
                  <a:schemeClr val="bg2">
                    <a:lumMod val="75000"/>
                  </a:schemeClr>
                </a:solidFill>
                <a:latin typeface="+mn-lt"/>
              </a:defRPr>
            </a:lvl1pPr>
          </a:lstStyle>
          <a:p>
            <a:pPr lvl="0"/>
            <a:r>
              <a:rPr lang="en-US" smtClean="0"/>
              <a:t>Click to edit Master text styles</a:t>
            </a:r>
          </a:p>
        </p:txBody>
      </p:sp>
      <p:pic>
        <p:nvPicPr>
          <p:cNvPr id="10" name="Picture 9"/>
          <p:cNvPicPr>
            <a:picLocks noChangeAspect="1"/>
          </p:cNvPicPr>
          <p:nvPr/>
        </p:nvPicPr>
        <p:blipFill>
          <a:blip r:embed="rId2"/>
          <a:stretch>
            <a:fillRect/>
          </a:stretch>
        </p:blipFill>
        <p:spPr>
          <a:xfrm>
            <a:off x="377191" y="4764882"/>
            <a:ext cx="755384" cy="184308"/>
          </a:xfrm>
          <a:prstGeom prst="rect">
            <a:avLst/>
          </a:prstGeom>
        </p:spPr>
      </p:pic>
    </p:spTree>
    <p:extLst>
      <p:ext uri="{BB962C8B-B14F-4D97-AF65-F5344CB8AC3E}">
        <p14:creationId xmlns:p14="http://schemas.microsoft.com/office/powerpoint/2010/main" val="57679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960">
          <p15:clr>
            <a:srgbClr val="FBAE40"/>
          </p15:clr>
        </p15:guide>
        <p15:guide id="2" orient="horz" pos="80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_2 Columns">
    <p:spTree>
      <p:nvGrpSpPr>
        <p:cNvPr id="1" name=""/>
        <p:cNvGrpSpPr/>
        <p:nvPr/>
      </p:nvGrpSpPr>
      <p:grpSpPr>
        <a:xfrm>
          <a:off x="0" y="0"/>
          <a:ext cx="0" cy="0"/>
          <a:chOff x="0" y="0"/>
          <a:chExt cx="0" cy="0"/>
        </a:xfrm>
      </p:grpSpPr>
      <p:sp>
        <p:nvSpPr>
          <p:cNvPr id="8" name="Rectangle 7"/>
          <p:cNvSpPr/>
          <p:nvPr/>
        </p:nvSpPr>
        <p:spPr>
          <a:xfrm>
            <a:off x="1143" y="5088636"/>
            <a:ext cx="9141714" cy="54864"/>
          </a:xfrm>
          <a:prstGeom prst="rect">
            <a:avLst/>
          </a:prstGeom>
          <a:gradFill flip="none" rotWithShape="1">
            <a:gsLst>
              <a:gs pos="0">
                <a:srgbClr val="0092D4"/>
              </a:gs>
              <a:gs pos="89000">
                <a:srgbClr val="00318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78619" y="395287"/>
            <a:ext cx="8390335" cy="233363"/>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378618" y="1530786"/>
            <a:ext cx="4011930" cy="3222699"/>
          </a:xfrm>
        </p:spPr>
        <p:txBody>
          <a:bodyPr/>
          <a:lstStyle>
            <a:lvl1pPr marL="285750" indent="-285750">
              <a:spcBef>
                <a:spcPts val="0"/>
              </a:spcBef>
              <a:defRPr sz="1600">
                <a:solidFill>
                  <a:schemeClr val="bg2">
                    <a:lumMod val="75000"/>
                  </a:schemeClr>
                </a:solidFill>
              </a:defRPr>
            </a:lvl1pPr>
            <a:lvl2pPr marL="287338" indent="-228600">
              <a:defRPr sz="1400">
                <a:solidFill>
                  <a:schemeClr val="bg2">
                    <a:lumMod val="75000"/>
                  </a:schemeClr>
                </a:solidFill>
              </a:defRPr>
            </a:lvl2pPr>
            <a:lvl3pPr marL="514350" indent="-228600">
              <a:defRPr sz="1400">
                <a:solidFill>
                  <a:schemeClr val="bg2">
                    <a:lumMod val="75000"/>
                  </a:schemeClr>
                </a:solidFill>
              </a:defRPr>
            </a:lvl3pPr>
            <a:lvl4pPr marL="739775" indent="-228600">
              <a:defRPr sz="1400">
                <a:solidFill>
                  <a:schemeClr val="bg2">
                    <a:lumMod val="75000"/>
                  </a:schemeClr>
                </a:solidFill>
              </a:defRPr>
            </a:lvl4pPr>
            <a:lvl5pPr marL="974725" indent="-228600">
              <a:defRPr sz="14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marL="0" algn="l" defTabSz="914400" rtl="0" eaLnBrk="1" latinLnBrk="0" hangingPunct="1">
              <a:defRPr lang="en-US" sz="800" kern="1200" smtClean="0">
                <a:solidFill>
                  <a:schemeClr val="tx2">
                    <a:lumMod val="60000"/>
                    <a:lumOff val="40000"/>
                  </a:schemeClr>
                </a:solidFill>
                <a:latin typeface="+mn-lt"/>
                <a:ea typeface="+mn-ea"/>
                <a:cs typeface="+mn-cs"/>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lumMod val="60000"/>
                    <a:lumOff val="40000"/>
                  </a:schemeClr>
                </a:solidFill>
              </a:defRPr>
            </a:lvl1pPr>
          </a:lstStyle>
          <a:p>
            <a:fld id="{EF1A169E-AD20-EF40-9755-5B02FC72079F}" type="slidenum">
              <a:rPr lang="en-US" smtClean="0"/>
              <a:t>‹#›</a:t>
            </a:fld>
            <a:endParaRPr lang="en-US"/>
          </a:p>
        </p:txBody>
      </p:sp>
      <p:sp>
        <p:nvSpPr>
          <p:cNvPr id="11" name="Text Placeholder 10"/>
          <p:cNvSpPr>
            <a:spLocks noGrp="1"/>
          </p:cNvSpPr>
          <p:nvPr>
            <p:ph type="body" sz="quarter" idx="13"/>
          </p:nvPr>
        </p:nvSpPr>
        <p:spPr>
          <a:xfrm>
            <a:off x="377429" y="1260312"/>
            <a:ext cx="4011930" cy="359569"/>
          </a:xfrm>
        </p:spPr>
        <p:txBody>
          <a:bodyPr>
            <a:normAutofit/>
          </a:bodyPr>
          <a:lstStyle>
            <a:lvl1pPr marL="0" indent="0">
              <a:buNone/>
              <a:defRPr sz="1600">
                <a:solidFill>
                  <a:schemeClr val="accent1"/>
                </a:solidFill>
                <a:latin typeface="+mj-lt"/>
              </a:defRPr>
            </a:lvl1pPr>
          </a:lstStyle>
          <a:p>
            <a:pPr lvl="0"/>
            <a:r>
              <a:rPr lang="en-US" smtClean="0"/>
              <a:t>Click to edit Master text styles</a:t>
            </a:r>
          </a:p>
        </p:txBody>
      </p:sp>
      <p:sp>
        <p:nvSpPr>
          <p:cNvPr id="12" name="Content Placeholder 2"/>
          <p:cNvSpPr>
            <a:spLocks noGrp="1"/>
          </p:cNvSpPr>
          <p:nvPr>
            <p:ph idx="14"/>
          </p:nvPr>
        </p:nvSpPr>
        <p:spPr>
          <a:xfrm>
            <a:off x="4757023" y="1530786"/>
            <a:ext cx="4011930" cy="3222699"/>
          </a:xfrm>
        </p:spPr>
        <p:txBody>
          <a:bodyPr/>
          <a:lstStyle>
            <a:lvl1pPr marL="285750" indent="-285750">
              <a:spcBef>
                <a:spcPts val="0"/>
              </a:spcBef>
              <a:defRPr sz="1600">
                <a:solidFill>
                  <a:schemeClr val="bg2">
                    <a:lumMod val="75000"/>
                  </a:schemeClr>
                </a:solidFill>
              </a:defRPr>
            </a:lvl1pPr>
            <a:lvl2pPr marL="287338" indent="-228600">
              <a:defRPr sz="1400">
                <a:solidFill>
                  <a:schemeClr val="bg2">
                    <a:lumMod val="75000"/>
                  </a:schemeClr>
                </a:solidFill>
              </a:defRPr>
            </a:lvl2pPr>
            <a:lvl3pPr marL="514350" indent="-228600">
              <a:defRPr sz="1400">
                <a:solidFill>
                  <a:schemeClr val="bg2">
                    <a:lumMod val="75000"/>
                  </a:schemeClr>
                </a:solidFill>
              </a:defRPr>
            </a:lvl3pPr>
            <a:lvl4pPr marL="739775" indent="-228600">
              <a:defRPr sz="1400">
                <a:solidFill>
                  <a:schemeClr val="bg2">
                    <a:lumMod val="75000"/>
                  </a:schemeClr>
                </a:solidFill>
              </a:defRPr>
            </a:lvl4pPr>
            <a:lvl5pPr marL="974725" indent="-228600">
              <a:defRPr sz="14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10"/>
          <p:cNvSpPr>
            <a:spLocks noGrp="1"/>
          </p:cNvSpPr>
          <p:nvPr>
            <p:ph type="body" sz="quarter" idx="15"/>
          </p:nvPr>
        </p:nvSpPr>
        <p:spPr>
          <a:xfrm>
            <a:off x="4757023" y="1260312"/>
            <a:ext cx="4011930" cy="359569"/>
          </a:xfrm>
        </p:spPr>
        <p:txBody>
          <a:bodyPr>
            <a:normAutofit/>
          </a:bodyPr>
          <a:lstStyle>
            <a:lvl1pPr marL="0" indent="0">
              <a:buNone/>
              <a:defRPr sz="1600">
                <a:solidFill>
                  <a:schemeClr val="accent1"/>
                </a:solidFill>
                <a:latin typeface="+mj-lt"/>
              </a:defRPr>
            </a:lvl1pPr>
          </a:lstStyle>
          <a:p>
            <a:pPr lvl="0"/>
            <a:r>
              <a:rPr lang="en-US" smtClean="0"/>
              <a:t>Click to edit Master text styles</a:t>
            </a:r>
          </a:p>
        </p:txBody>
      </p:sp>
      <p:sp>
        <p:nvSpPr>
          <p:cNvPr id="16" name="Text Placeholder 10"/>
          <p:cNvSpPr>
            <a:spLocks noGrp="1"/>
          </p:cNvSpPr>
          <p:nvPr>
            <p:ph type="body" sz="quarter" idx="16"/>
          </p:nvPr>
        </p:nvSpPr>
        <p:spPr>
          <a:xfrm>
            <a:off x="377430" y="638856"/>
            <a:ext cx="8391525" cy="359569"/>
          </a:xfrm>
        </p:spPr>
        <p:txBody>
          <a:bodyPr>
            <a:normAutofit/>
          </a:bodyPr>
          <a:lstStyle>
            <a:lvl1pPr marL="0" indent="0">
              <a:buNone/>
              <a:defRPr sz="2000">
                <a:solidFill>
                  <a:schemeClr val="bg2">
                    <a:lumMod val="75000"/>
                  </a:schemeClr>
                </a:solidFill>
                <a:latin typeface="+mn-lt"/>
              </a:defRPr>
            </a:lvl1pPr>
          </a:lstStyle>
          <a:p>
            <a:pPr lvl="0"/>
            <a:r>
              <a:rPr lang="en-US" smtClean="0"/>
              <a:t>Click to edit Master text styles</a:t>
            </a:r>
          </a:p>
        </p:txBody>
      </p:sp>
      <p:pic>
        <p:nvPicPr>
          <p:cNvPr id="15" name="Picture 14"/>
          <p:cNvPicPr>
            <a:picLocks noChangeAspect="1"/>
          </p:cNvPicPr>
          <p:nvPr/>
        </p:nvPicPr>
        <p:blipFill>
          <a:blip r:embed="rId2"/>
          <a:stretch>
            <a:fillRect/>
          </a:stretch>
        </p:blipFill>
        <p:spPr>
          <a:xfrm>
            <a:off x="377191" y="4764882"/>
            <a:ext cx="755384" cy="184308"/>
          </a:xfrm>
          <a:prstGeom prst="rect">
            <a:avLst/>
          </a:prstGeom>
        </p:spPr>
      </p:pic>
    </p:spTree>
    <p:extLst>
      <p:ext uri="{BB962C8B-B14F-4D97-AF65-F5344CB8AC3E}">
        <p14:creationId xmlns:p14="http://schemas.microsoft.com/office/powerpoint/2010/main" val="2561326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960">
          <p15:clr>
            <a:srgbClr val="FBAE40"/>
          </p15:clr>
        </p15:guide>
        <p15:guide id="2" orient="horz" pos="80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_3 Columns">
    <p:spTree>
      <p:nvGrpSpPr>
        <p:cNvPr id="1" name=""/>
        <p:cNvGrpSpPr/>
        <p:nvPr/>
      </p:nvGrpSpPr>
      <p:grpSpPr>
        <a:xfrm>
          <a:off x="0" y="0"/>
          <a:ext cx="0" cy="0"/>
          <a:chOff x="0" y="0"/>
          <a:chExt cx="0" cy="0"/>
        </a:xfrm>
      </p:grpSpPr>
      <p:sp>
        <p:nvSpPr>
          <p:cNvPr id="8" name="Rectangle 7"/>
          <p:cNvSpPr/>
          <p:nvPr/>
        </p:nvSpPr>
        <p:spPr>
          <a:xfrm>
            <a:off x="1143" y="5088636"/>
            <a:ext cx="9141714" cy="54864"/>
          </a:xfrm>
          <a:prstGeom prst="rect">
            <a:avLst/>
          </a:prstGeom>
          <a:gradFill flip="none" rotWithShape="1">
            <a:gsLst>
              <a:gs pos="0">
                <a:srgbClr val="0092D4"/>
              </a:gs>
              <a:gs pos="89000">
                <a:srgbClr val="00318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78619" y="395287"/>
            <a:ext cx="8390335" cy="233363"/>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378618" y="1530786"/>
            <a:ext cx="2571750" cy="3234096"/>
          </a:xfrm>
        </p:spPr>
        <p:txBody>
          <a:bodyPr/>
          <a:lstStyle>
            <a:lvl1pPr marL="285750" indent="-285750">
              <a:spcBef>
                <a:spcPts val="0"/>
              </a:spcBef>
              <a:defRPr sz="1600">
                <a:solidFill>
                  <a:schemeClr val="bg2">
                    <a:lumMod val="75000"/>
                  </a:schemeClr>
                </a:solidFill>
              </a:defRPr>
            </a:lvl1pPr>
            <a:lvl2pPr marL="514350" indent="-228600">
              <a:defRPr sz="1400">
                <a:solidFill>
                  <a:schemeClr val="bg2">
                    <a:lumMod val="75000"/>
                  </a:schemeClr>
                </a:solidFill>
              </a:defRPr>
            </a:lvl2pPr>
            <a:lvl3pPr marL="742950" indent="-228600">
              <a:defRPr sz="1400">
                <a:solidFill>
                  <a:schemeClr val="bg2">
                    <a:lumMod val="75000"/>
                  </a:schemeClr>
                </a:solidFill>
              </a:defRPr>
            </a:lvl3pPr>
            <a:lvl4pPr marL="974725" indent="-228600">
              <a:defRPr sz="1400">
                <a:solidFill>
                  <a:schemeClr val="bg2">
                    <a:lumMod val="75000"/>
                  </a:schemeClr>
                </a:solidFill>
              </a:defRPr>
            </a:lvl4pPr>
            <a:lvl5pPr marL="1201738" indent="-228600">
              <a:defRPr sz="14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marL="0" algn="l" defTabSz="914400" rtl="0" eaLnBrk="1" latinLnBrk="0" hangingPunct="1">
              <a:defRPr lang="en-US" sz="800" kern="1200" smtClean="0">
                <a:solidFill>
                  <a:schemeClr val="tx2">
                    <a:lumMod val="60000"/>
                    <a:lumOff val="40000"/>
                  </a:schemeClr>
                </a:solidFill>
                <a:latin typeface="+mn-lt"/>
                <a:ea typeface="+mn-ea"/>
                <a:cs typeface="+mn-cs"/>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lumMod val="60000"/>
                    <a:lumOff val="40000"/>
                  </a:schemeClr>
                </a:solidFill>
              </a:defRPr>
            </a:lvl1pPr>
          </a:lstStyle>
          <a:p>
            <a:fld id="{EF1A169E-AD20-EF40-9755-5B02FC72079F}" type="slidenum">
              <a:rPr lang="en-US" smtClean="0"/>
              <a:t>‹#›</a:t>
            </a:fld>
            <a:endParaRPr lang="en-US"/>
          </a:p>
        </p:txBody>
      </p:sp>
      <p:sp>
        <p:nvSpPr>
          <p:cNvPr id="11" name="Text Placeholder 10"/>
          <p:cNvSpPr>
            <a:spLocks noGrp="1"/>
          </p:cNvSpPr>
          <p:nvPr>
            <p:ph type="body" sz="quarter" idx="13"/>
          </p:nvPr>
        </p:nvSpPr>
        <p:spPr>
          <a:xfrm>
            <a:off x="377429" y="1260312"/>
            <a:ext cx="2571750" cy="359569"/>
          </a:xfrm>
        </p:spPr>
        <p:txBody>
          <a:bodyPr>
            <a:normAutofit/>
          </a:bodyPr>
          <a:lstStyle>
            <a:lvl1pPr marL="0" indent="0">
              <a:buNone/>
              <a:defRPr sz="1600">
                <a:solidFill>
                  <a:schemeClr val="accent1"/>
                </a:solidFill>
                <a:latin typeface="+mj-lt"/>
              </a:defRPr>
            </a:lvl1pPr>
          </a:lstStyle>
          <a:p>
            <a:pPr lvl="0"/>
            <a:r>
              <a:rPr lang="en-US" smtClean="0"/>
              <a:t>Click to edit Master text styles</a:t>
            </a:r>
          </a:p>
        </p:txBody>
      </p:sp>
      <p:sp>
        <p:nvSpPr>
          <p:cNvPr id="12" name="Content Placeholder 2"/>
          <p:cNvSpPr>
            <a:spLocks noGrp="1"/>
          </p:cNvSpPr>
          <p:nvPr>
            <p:ph idx="14"/>
          </p:nvPr>
        </p:nvSpPr>
        <p:spPr>
          <a:xfrm>
            <a:off x="6197203" y="1530786"/>
            <a:ext cx="2571750" cy="3234096"/>
          </a:xfrm>
        </p:spPr>
        <p:txBody>
          <a:bodyPr/>
          <a:lstStyle>
            <a:lvl1pPr marL="285750" indent="-285750">
              <a:spcBef>
                <a:spcPts val="0"/>
              </a:spcBef>
              <a:defRPr sz="1600">
                <a:solidFill>
                  <a:schemeClr val="bg2">
                    <a:lumMod val="75000"/>
                  </a:schemeClr>
                </a:solidFill>
              </a:defRPr>
            </a:lvl1pPr>
            <a:lvl2pPr marL="514350" indent="-228600">
              <a:defRPr sz="1400">
                <a:solidFill>
                  <a:schemeClr val="bg2">
                    <a:lumMod val="75000"/>
                  </a:schemeClr>
                </a:solidFill>
              </a:defRPr>
            </a:lvl2pPr>
            <a:lvl3pPr marL="742950" indent="-228600">
              <a:defRPr sz="1400">
                <a:solidFill>
                  <a:schemeClr val="bg2">
                    <a:lumMod val="75000"/>
                  </a:schemeClr>
                </a:solidFill>
              </a:defRPr>
            </a:lvl3pPr>
            <a:lvl4pPr marL="974725" indent="-228600">
              <a:defRPr sz="1400">
                <a:solidFill>
                  <a:schemeClr val="bg2">
                    <a:lumMod val="75000"/>
                  </a:schemeClr>
                </a:solidFill>
              </a:defRPr>
            </a:lvl4pPr>
            <a:lvl5pPr marL="1201738" indent="-228600">
              <a:defRPr sz="14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10"/>
          <p:cNvSpPr>
            <a:spLocks noGrp="1"/>
          </p:cNvSpPr>
          <p:nvPr>
            <p:ph type="body" sz="quarter" idx="15"/>
          </p:nvPr>
        </p:nvSpPr>
        <p:spPr>
          <a:xfrm>
            <a:off x="6197203" y="1260312"/>
            <a:ext cx="2571750" cy="359569"/>
          </a:xfrm>
        </p:spPr>
        <p:txBody>
          <a:bodyPr>
            <a:normAutofit/>
          </a:bodyPr>
          <a:lstStyle>
            <a:lvl1pPr marL="0" indent="0">
              <a:buNone/>
              <a:defRPr sz="1600">
                <a:solidFill>
                  <a:schemeClr val="accent1"/>
                </a:solidFill>
                <a:latin typeface="+mj-lt"/>
              </a:defRPr>
            </a:lvl1pPr>
          </a:lstStyle>
          <a:p>
            <a:pPr lvl="0"/>
            <a:r>
              <a:rPr lang="en-US" smtClean="0"/>
              <a:t>Click to edit Master text styles</a:t>
            </a:r>
          </a:p>
        </p:txBody>
      </p:sp>
      <p:sp>
        <p:nvSpPr>
          <p:cNvPr id="17" name="Content Placeholder 2"/>
          <p:cNvSpPr>
            <a:spLocks noGrp="1"/>
          </p:cNvSpPr>
          <p:nvPr>
            <p:ph idx="16"/>
          </p:nvPr>
        </p:nvSpPr>
        <p:spPr>
          <a:xfrm>
            <a:off x="3287316" y="1530786"/>
            <a:ext cx="2571750" cy="3234096"/>
          </a:xfrm>
        </p:spPr>
        <p:txBody>
          <a:bodyPr/>
          <a:lstStyle>
            <a:lvl1pPr marL="285750" indent="-285750">
              <a:spcBef>
                <a:spcPts val="0"/>
              </a:spcBef>
              <a:defRPr sz="1600">
                <a:solidFill>
                  <a:schemeClr val="bg2">
                    <a:lumMod val="75000"/>
                  </a:schemeClr>
                </a:solidFill>
              </a:defRPr>
            </a:lvl1pPr>
            <a:lvl2pPr marL="514350" indent="-228600">
              <a:defRPr sz="1400">
                <a:solidFill>
                  <a:schemeClr val="bg2">
                    <a:lumMod val="75000"/>
                  </a:schemeClr>
                </a:solidFill>
              </a:defRPr>
            </a:lvl2pPr>
            <a:lvl3pPr marL="742950" indent="-228600">
              <a:defRPr sz="1400">
                <a:solidFill>
                  <a:schemeClr val="bg2">
                    <a:lumMod val="75000"/>
                  </a:schemeClr>
                </a:solidFill>
              </a:defRPr>
            </a:lvl3pPr>
            <a:lvl4pPr marL="974725" indent="-228600">
              <a:defRPr sz="1400">
                <a:solidFill>
                  <a:schemeClr val="bg2">
                    <a:lumMod val="75000"/>
                  </a:schemeClr>
                </a:solidFill>
              </a:defRPr>
            </a:lvl4pPr>
            <a:lvl5pPr marL="1201738" indent="-228600">
              <a:defRPr sz="14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0"/>
          <p:cNvSpPr>
            <a:spLocks noGrp="1"/>
          </p:cNvSpPr>
          <p:nvPr>
            <p:ph type="body" sz="quarter" idx="17"/>
          </p:nvPr>
        </p:nvSpPr>
        <p:spPr>
          <a:xfrm>
            <a:off x="3287316" y="1260312"/>
            <a:ext cx="2571750" cy="359569"/>
          </a:xfrm>
        </p:spPr>
        <p:txBody>
          <a:bodyPr>
            <a:normAutofit/>
          </a:bodyPr>
          <a:lstStyle>
            <a:lvl1pPr marL="0" indent="0">
              <a:buNone/>
              <a:defRPr sz="1600">
                <a:solidFill>
                  <a:schemeClr val="accent1"/>
                </a:solidFill>
                <a:latin typeface="+mj-lt"/>
              </a:defRPr>
            </a:lvl1pPr>
          </a:lstStyle>
          <a:p>
            <a:pPr lvl="0"/>
            <a:r>
              <a:rPr lang="en-US" smtClean="0"/>
              <a:t>Click to edit Master text styles</a:t>
            </a:r>
          </a:p>
        </p:txBody>
      </p:sp>
      <p:sp>
        <p:nvSpPr>
          <p:cNvPr id="16" name="Text Placeholder 10"/>
          <p:cNvSpPr>
            <a:spLocks noGrp="1"/>
          </p:cNvSpPr>
          <p:nvPr>
            <p:ph type="body" sz="quarter" idx="18"/>
          </p:nvPr>
        </p:nvSpPr>
        <p:spPr>
          <a:xfrm>
            <a:off x="377430" y="638856"/>
            <a:ext cx="8391525" cy="359569"/>
          </a:xfrm>
        </p:spPr>
        <p:txBody>
          <a:bodyPr>
            <a:normAutofit/>
          </a:bodyPr>
          <a:lstStyle>
            <a:lvl1pPr marL="0" indent="0">
              <a:buNone/>
              <a:defRPr sz="2000">
                <a:solidFill>
                  <a:schemeClr val="bg2">
                    <a:lumMod val="75000"/>
                  </a:schemeClr>
                </a:solidFill>
                <a:latin typeface="+mn-lt"/>
              </a:defRPr>
            </a:lvl1pPr>
          </a:lstStyle>
          <a:p>
            <a:pPr lvl="0"/>
            <a:r>
              <a:rPr lang="en-US" smtClean="0"/>
              <a:t>Click to edit Master text styles</a:t>
            </a:r>
          </a:p>
        </p:txBody>
      </p:sp>
      <p:pic>
        <p:nvPicPr>
          <p:cNvPr id="15" name="Picture 14"/>
          <p:cNvPicPr>
            <a:picLocks noChangeAspect="1"/>
          </p:cNvPicPr>
          <p:nvPr/>
        </p:nvPicPr>
        <p:blipFill>
          <a:blip r:embed="rId2"/>
          <a:stretch>
            <a:fillRect/>
          </a:stretch>
        </p:blipFill>
        <p:spPr>
          <a:xfrm>
            <a:off x="377191" y="4764882"/>
            <a:ext cx="755384" cy="184308"/>
          </a:xfrm>
          <a:prstGeom prst="rect">
            <a:avLst/>
          </a:prstGeom>
        </p:spPr>
      </p:pic>
    </p:spTree>
    <p:extLst>
      <p:ext uri="{BB962C8B-B14F-4D97-AF65-F5344CB8AC3E}">
        <p14:creationId xmlns:p14="http://schemas.microsoft.com/office/powerpoint/2010/main" val="37582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960">
          <p15:clr>
            <a:srgbClr val="FBAE40"/>
          </p15:clr>
        </p15:guide>
        <p15:guide id="2" orient="horz" pos="80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_3 Columns w/ Line">
    <p:spTree>
      <p:nvGrpSpPr>
        <p:cNvPr id="1" name=""/>
        <p:cNvGrpSpPr/>
        <p:nvPr/>
      </p:nvGrpSpPr>
      <p:grpSpPr>
        <a:xfrm>
          <a:off x="0" y="0"/>
          <a:ext cx="0" cy="0"/>
          <a:chOff x="0" y="0"/>
          <a:chExt cx="0" cy="0"/>
        </a:xfrm>
      </p:grpSpPr>
      <p:sp>
        <p:nvSpPr>
          <p:cNvPr id="8" name="Rectangle 7"/>
          <p:cNvSpPr/>
          <p:nvPr/>
        </p:nvSpPr>
        <p:spPr>
          <a:xfrm>
            <a:off x="1143" y="5088636"/>
            <a:ext cx="9141714" cy="54864"/>
          </a:xfrm>
          <a:prstGeom prst="rect">
            <a:avLst/>
          </a:prstGeom>
          <a:gradFill flip="none" rotWithShape="1">
            <a:gsLst>
              <a:gs pos="0">
                <a:srgbClr val="0092D4"/>
              </a:gs>
              <a:gs pos="89000">
                <a:srgbClr val="00318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78619" y="395287"/>
            <a:ext cx="8390335" cy="233363"/>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378618" y="1530786"/>
            <a:ext cx="2571750" cy="3234096"/>
          </a:xfrm>
        </p:spPr>
        <p:txBody>
          <a:bodyPr/>
          <a:lstStyle>
            <a:lvl1pPr marL="285750" indent="-285750">
              <a:spcBef>
                <a:spcPts val="0"/>
              </a:spcBef>
              <a:defRPr sz="1600">
                <a:solidFill>
                  <a:schemeClr val="bg2">
                    <a:lumMod val="75000"/>
                  </a:schemeClr>
                </a:solidFill>
              </a:defRPr>
            </a:lvl1pPr>
            <a:lvl2pPr marL="514350" indent="-228600">
              <a:defRPr sz="1400">
                <a:solidFill>
                  <a:schemeClr val="bg2">
                    <a:lumMod val="75000"/>
                  </a:schemeClr>
                </a:solidFill>
              </a:defRPr>
            </a:lvl2pPr>
            <a:lvl3pPr marL="742950" indent="-228600">
              <a:defRPr sz="1400">
                <a:solidFill>
                  <a:schemeClr val="bg2">
                    <a:lumMod val="75000"/>
                  </a:schemeClr>
                </a:solidFill>
              </a:defRPr>
            </a:lvl3pPr>
            <a:lvl4pPr marL="974725" indent="-228600">
              <a:defRPr sz="1400">
                <a:solidFill>
                  <a:schemeClr val="bg2">
                    <a:lumMod val="75000"/>
                  </a:schemeClr>
                </a:solidFill>
              </a:defRPr>
            </a:lvl4pPr>
            <a:lvl5pPr marL="1201738" indent="-228600">
              <a:defRPr sz="14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marL="0" algn="l" defTabSz="914400" rtl="0" eaLnBrk="1" latinLnBrk="0" hangingPunct="1">
              <a:defRPr lang="en-US" sz="800" kern="1200" smtClean="0">
                <a:solidFill>
                  <a:schemeClr val="tx2">
                    <a:lumMod val="60000"/>
                    <a:lumOff val="40000"/>
                  </a:schemeClr>
                </a:solidFill>
                <a:latin typeface="+mn-lt"/>
                <a:ea typeface="+mn-ea"/>
                <a:cs typeface="+mn-cs"/>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lumMod val="60000"/>
                    <a:lumOff val="40000"/>
                  </a:schemeClr>
                </a:solidFill>
              </a:defRPr>
            </a:lvl1pPr>
          </a:lstStyle>
          <a:p>
            <a:fld id="{EF1A169E-AD20-EF40-9755-5B02FC72079F}" type="slidenum">
              <a:rPr lang="en-US" smtClean="0"/>
              <a:t>‹#›</a:t>
            </a:fld>
            <a:endParaRPr lang="en-US"/>
          </a:p>
        </p:txBody>
      </p:sp>
      <p:sp>
        <p:nvSpPr>
          <p:cNvPr id="11" name="Text Placeholder 10"/>
          <p:cNvSpPr>
            <a:spLocks noGrp="1"/>
          </p:cNvSpPr>
          <p:nvPr>
            <p:ph type="body" sz="quarter" idx="13"/>
          </p:nvPr>
        </p:nvSpPr>
        <p:spPr>
          <a:xfrm>
            <a:off x="377429" y="1260312"/>
            <a:ext cx="2571750" cy="359569"/>
          </a:xfrm>
        </p:spPr>
        <p:txBody>
          <a:bodyPr>
            <a:normAutofit/>
          </a:bodyPr>
          <a:lstStyle>
            <a:lvl1pPr marL="0" indent="0">
              <a:buNone/>
              <a:defRPr sz="1600">
                <a:solidFill>
                  <a:schemeClr val="accent1"/>
                </a:solidFill>
                <a:latin typeface="+mj-lt"/>
              </a:defRPr>
            </a:lvl1pPr>
          </a:lstStyle>
          <a:p>
            <a:pPr lvl="0"/>
            <a:r>
              <a:rPr lang="en-US" smtClean="0"/>
              <a:t>Click to edit Master text styles</a:t>
            </a:r>
          </a:p>
        </p:txBody>
      </p:sp>
      <p:sp>
        <p:nvSpPr>
          <p:cNvPr id="12" name="Content Placeholder 2"/>
          <p:cNvSpPr>
            <a:spLocks noGrp="1"/>
          </p:cNvSpPr>
          <p:nvPr>
            <p:ph idx="14"/>
          </p:nvPr>
        </p:nvSpPr>
        <p:spPr>
          <a:xfrm>
            <a:off x="6197203" y="1530786"/>
            <a:ext cx="2571750" cy="3234096"/>
          </a:xfrm>
        </p:spPr>
        <p:txBody>
          <a:bodyPr/>
          <a:lstStyle>
            <a:lvl1pPr marL="285750" indent="-285750">
              <a:spcBef>
                <a:spcPts val="0"/>
              </a:spcBef>
              <a:defRPr sz="1600">
                <a:solidFill>
                  <a:schemeClr val="bg2">
                    <a:lumMod val="75000"/>
                  </a:schemeClr>
                </a:solidFill>
              </a:defRPr>
            </a:lvl1pPr>
            <a:lvl2pPr marL="514350" indent="-228600">
              <a:defRPr sz="1400">
                <a:solidFill>
                  <a:schemeClr val="bg2">
                    <a:lumMod val="75000"/>
                  </a:schemeClr>
                </a:solidFill>
              </a:defRPr>
            </a:lvl2pPr>
            <a:lvl3pPr marL="742950" indent="-228600">
              <a:defRPr sz="1400">
                <a:solidFill>
                  <a:schemeClr val="bg2">
                    <a:lumMod val="75000"/>
                  </a:schemeClr>
                </a:solidFill>
              </a:defRPr>
            </a:lvl3pPr>
            <a:lvl4pPr marL="974725" indent="-228600">
              <a:defRPr sz="1400">
                <a:solidFill>
                  <a:schemeClr val="bg2">
                    <a:lumMod val="75000"/>
                  </a:schemeClr>
                </a:solidFill>
              </a:defRPr>
            </a:lvl4pPr>
            <a:lvl5pPr marL="1201738" indent="-228600">
              <a:defRPr sz="14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10"/>
          <p:cNvSpPr>
            <a:spLocks noGrp="1"/>
          </p:cNvSpPr>
          <p:nvPr>
            <p:ph type="body" sz="quarter" idx="15"/>
          </p:nvPr>
        </p:nvSpPr>
        <p:spPr>
          <a:xfrm>
            <a:off x="6197203" y="1260312"/>
            <a:ext cx="2571750" cy="359569"/>
          </a:xfrm>
        </p:spPr>
        <p:txBody>
          <a:bodyPr>
            <a:normAutofit/>
          </a:bodyPr>
          <a:lstStyle>
            <a:lvl1pPr marL="0" indent="0">
              <a:buNone/>
              <a:defRPr sz="1600">
                <a:solidFill>
                  <a:schemeClr val="accent1"/>
                </a:solidFill>
                <a:latin typeface="+mj-lt"/>
              </a:defRPr>
            </a:lvl1pPr>
          </a:lstStyle>
          <a:p>
            <a:pPr lvl="0"/>
            <a:r>
              <a:rPr lang="en-US" smtClean="0"/>
              <a:t>Click to edit Master text styles</a:t>
            </a:r>
          </a:p>
        </p:txBody>
      </p:sp>
      <p:sp>
        <p:nvSpPr>
          <p:cNvPr id="17" name="Content Placeholder 2"/>
          <p:cNvSpPr>
            <a:spLocks noGrp="1"/>
          </p:cNvSpPr>
          <p:nvPr>
            <p:ph idx="16"/>
          </p:nvPr>
        </p:nvSpPr>
        <p:spPr>
          <a:xfrm>
            <a:off x="3287316" y="1530786"/>
            <a:ext cx="2571750" cy="3234096"/>
          </a:xfrm>
        </p:spPr>
        <p:txBody>
          <a:bodyPr/>
          <a:lstStyle>
            <a:lvl1pPr marL="285750" indent="-285750">
              <a:spcBef>
                <a:spcPts val="0"/>
              </a:spcBef>
              <a:defRPr sz="1600">
                <a:solidFill>
                  <a:schemeClr val="bg2">
                    <a:lumMod val="75000"/>
                  </a:schemeClr>
                </a:solidFill>
              </a:defRPr>
            </a:lvl1pPr>
            <a:lvl2pPr marL="514350" indent="-228600">
              <a:defRPr sz="1400">
                <a:solidFill>
                  <a:schemeClr val="bg2">
                    <a:lumMod val="75000"/>
                  </a:schemeClr>
                </a:solidFill>
              </a:defRPr>
            </a:lvl2pPr>
            <a:lvl3pPr marL="742950" indent="-228600">
              <a:defRPr sz="1400">
                <a:solidFill>
                  <a:schemeClr val="bg2">
                    <a:lumMod val="75000"/>
                  </a:schemeClr>
                </a:solidFill>
              </a:defRPr>
            </a:lvl3pPr>
            <a:lvl4pPr marL="974725" indent="-228600">
              <a:defRPr sz="1400">
                <a:solidFill>
                  <a:schemeClr val="bg2">
                    <a:lumMod val="75000"/>
                  </a:schemeClr>
                </a:solidFill>
              </a:defRPr>
            </a:lvl4pPr>
            <a:lvl5pPr marL="1201738" indent="-228600">
              <a:defRPr sz="14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0"/>
          <p:cNvSpPr>
            <a:spLocks noGrp="1"/>
          </p:cNvSpPr>
          <p:nvPr>
            <p:ph type="body" sz="quarter" idx="17"/>
          </p:nvPr>
        </p:nvSpPr>
        <p:spPr>
          <a:xfrm>
            <a:off x="3287316" y="1260312"/>
            <a:ext cx="2571750" cy="359569"/>
          </a:xfrm>
        </p:spPr>
        <p:txBody>
          <a:bodyPr>
            <a:normAutofit/>
          </a:bodyPr>
          <a:lstStyle>
            <a:lvl1pPr marL="0" indent="0">
              <a:buNone/>
              <a:defRPr sz="1600">
                <a:solidFill>
                  <a:schemeClr val="accent1"/>
                </a:solidFill>
                <a:latin typeface="+mj-lt"/>
              </a:defRPr>
            </a:lvl1pPr>
          </a:lstStyle>
          <a:p>
            <a:pPr lvl="0"/>
            <a:r>
              <a:rPr lang="en-US" smtClean="0"/>
              <a:t>Click to edit Master text styles</a:t>
            </a:r>
          </a:p>
        </p:txBody>
      </p:sp>
      <p:sp>
        <p:nvSpPr>
          <p:cNvPr id="16" name="Text Placeholder 10"/>
          <p:cNvSpPr>
            <a:spLocks noGrp="1"/>
          </p:cNvSpPr>
          <p:nvPr>
            <p:ph type="body" sz="quarter" idx="18"/>
          </p:nvPr>
        </p:nvSpPr>
        <p:spPr>
          <a:xfrm>
            <a:off x="377430" y="638856"/>
            <a:ext cx="8391525" cy="359569"/>
          </a:xfrm>
        </p:spPr>
        <p:txBody>
          <a:bodyPr>
            <a:normAutofit/>
          </a:bodyPr>
          <a:lstStyle>
            <a:lvl1pPr marL="0" indent="0">
              <a:buNone/>
              <a:defRPr sz="2000">
                <a:solidFill>
                  <a:schemeClr val="bg2">
                    <a:lumMod val="75000"/>
                  </a:schemeClr>
                </a:solidFill>
                <a:latin typeface="+mn-lt"/>
              </a:defRPr>
            </a:lvl1pPr>
          </a:lstStyle>
          <a:p>
            <a:pPr lvl="0"/>
            <a:r>
              <a:rPr lang="en-US" smtClean="0"/>
              <a:t>Click to edit Master text styles</a:t>
            </a:r>
          </a:p>
        </p:txBody>
      </p:sp>
      <p:sp>
        <p:nvSpPr>
          <p:cNvPr id="14" name="Text Placeholder 6"/>
          <p:cNvSpPr>
            <a:spLocks noGrp="1"/>
          </p:cNvSpPr>
          <p:nvPr>
            <p:ph type="body" sz="quarter" idx="25"/>
          </p:nvPr>
        </p:nvSpPr>
        <p:spPr>
          <a:xfrm>
            <a:off x="378619" y="1147762"/>
            <a:ext cx="2571750" cy="41148"/>
          </a:xfrm>
          <a:solidFill>
            <a:schemeClr val="accent1"/>
          </a:solidFill>
          <a:ln>
            <a:noFill/>
          </a:ln>
        </p:spPr>
        <p:txBody>
          <a:bodyPr vert="horz" wrap="square" lIns="91440" tIns="45720" rIns="91440" bIns="45720" numCol="1" anchor="t" anchorCtr="0" compatLnSpc="1">
            <a:prstTxWarp prst="textNoShape">
              <a:avLst/>
            </a:prstTxWarp>
          </a:bodyPr>
          <a:lstStyle>
            <a:lvl1pPr marL="0" indent="0">
              <a:buNone/>
              <a:defRPr lang="en-US" sz="1000" dirty="0">
                <a:noFill/>
              </a:defRPr>
            </a:lvl1pPr>
          </a:lstStyle>
          <a:p>
            <a:pPr marL="0" lvl="0"/>
            <a:r>
              <a:rPr lang="en-US" smtClean="0"/>
              <a:t>Click to edit Master text styles</a:t>
            </a:r>
          </a:p>
        </p:txBody>
      </p:sp>
      <p:sp>
        <p:nvSpPr>
          <p:cNvPr id="19" name="Text Placeholder 6"/>
          <p:cNvSpPr>
            <a:spLocks noGrp="1"/>
          </p:cNvSpPr>
          <p:nvPr>
            <p:ph type="body" sz="quarter" idx="26"/>
          </p:nvPr>
        </p:nvSpPr>
        <p:spPr>
          <a:xfrm>
            <a:off x="3287316" y="1147762"/>
            <a:ext cx="2571750" cy="41148"/>
          </a:xfrm>
          <a:solidFill>
            <a:schemeClr val="accent1"/>
          </a:solidFill>
          <a:ln>
            <a:noFill/>
          </a:ln>
        </p:spPr>
        <p:txBody>
          <a:bodyPr vert="horz" wrap="square" lIns="91440" tIns="45720" rIns="91440" bIns="45720" numCol="1" anchor="t" anchorCtr="0" compatLnSpc="1">
            <a:prstTxWarp prst="textNoShape">
              <a:avLst/>
            </a:prstTxWarp>
          </a:bodyPr>
          <a:lstStyle>
            <a:lvl1pPr marL="0" indent="0">
              <a:buNone/>
              <a:defRPr lang="en-US" sz="1000" dirty="0">
                <a:noFill/>
              </a:defRPr>
            </a:lvl1pPr>
          </a:lstStyle>
          <a:p>
            <a:pPr marL="0" lvl="0"/>
            <a:r>
              <a:rPr lang="en-US" smtClean="0"/>
              <a:t>Click to edit Master text styles</a:t>
            </a:r>
          </a:p>
        </p:txBody>
      </p:sp>
      <p:sp>
        <p:nvSpPr>
          <p:cNvPr id="20" name="Text Placeholder 6"/>
          <p:cNvSpPr>
            <a:spLocks noGrp="1"/>
          </p:cNvSpPr>
          <p:nvPr>
            <p:ph type="body" sz="quarter" idx="27"/>
          </p:nvPr>
        </p:nvSpPr>
        <p:spPr>
          <a:xfrm>
            <a:off x="6197203" y="1147762"/>
            <a:ext cx="2571750" cy="41148"/>
          </a:xfrm>
          <a:solidFill>
            <a:schemeClr val="accent1"/>
          </a:solidFill>
          <a:ln>
            <a:noFill/>
          </a:ln>
        </p:spPr>
        <p:txBody>
          <a:bodyPr vert="horz" wrap="square" lIns="91440" tIns="45720" rIns="91440" bIns="45720" numCol="1" anchor="t" anchorCtr="0" compatLnSpc="1">
            <a:prstTxWarp prst="textNoShape">
              <a:avLst/>
            </a:prstTxWarp>
          </a:bodyPr>
          <a:lstStyle>
            <a:lvl1pPr marL="0" indent="0">
              <a:buNone/>
              <a:defRPr lang="en-US" sz="1000" dirty="0">
                <a:noFill/>
              </a:defRPr>
            </a:lvl1pPr>
          </a:lstStyle>
          <a:p>
            <a:pPr marL="0" lvl="0"/>
            <a:r>
              <a:rPr lang="en-US" smtClean="0"/>
              <a:t>Click to edit Master text styles</a:t>
            </a:r>
          </a:p>
        </p:txBody>
      </p:sp>
      <p:pic>
        <p:nvPicPr>
          <p:cNvPr id="22" name="Picture 21"/>
          <p:cNvPicPr>
            <a:picLocks noChangeAspect="1"/>
          </p:cNvPicPr>
          <p:nvPr/>
        </p:nvPicPr>
        <p:blipFill>
          <a:blip r:embed="rId2"/>
          <a:stretch>
            <a:fillRect/>
          </a:stretch>
        </p:blipFill>
        <p:spPr>
          <a:xfrm>
            <a:off x="377191" y="4764882"/>
            <a:ext cx="755384" cy="184308"/>
          </a:xfrm>
          <a:prstGeom prst="rect">
            <a:avLst/>
          </a:prstGeom>
        </p:spPr>
      </p:pic>
    </p:spTree>
    <p:extLst>
      <p:ext uri="{BB962C8B-B14F-4D97-AF65-F5344CB8AC3E}">
        <p14:creationId xmlns:p14="http://schemas.microsoft.com/office/powerpoint/2010/main" val="3382639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960">
          <p15:clr>
            <a:srgbClr val="FBAE40"/>
          </p15:clr>
        </p15:guide>
        <p15:guide id="2" orient="horz" pos="80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_4 Columns w/ Line">
    <p:spTree>
      <p:nvGrpSpPr>
        <p:cNvPr id="1" name=""/>
        <p:cNvGrpSpPr/>
        <p:nvPr/>
      </p:nvGrpSpPr>
      <p:grpSpPr>
        <a:xfrm>
          <a:off x="0" y="0"/>
          <a:ext cx="0" cy="0"/>
          <a:chOff x="0" y="0"/>
          <a:chExt cx="0" cy="0"/>
        </a:xfrm>
      </p:grpSpPr>
      <p:sp>
        <p:nvSpPr>
          <p:cNvPr id="8" name="Rectangle 7"/>
          <p:cNvSpPr/>
          <p:nvPr/>
        </p:nvSpPr>
        <p:spPr>
          <a:xfrm>
            <a:off x="1143" y="5088636"/>
            <a:ext cx="9141714" cy="54864"/>
          </a:xfrm>
          <a:prstGeom prst="rect">
            <a:avLst/>
          </a:prstGeom>
          <a:gradFill flip="none" rotWithShape="1">
            <a:gsLst>
              <a:gs pos="0">
                <a:srgbClr val="0092D4"/>
              </a:gs>
              <a:gs pos="89000">
                <a:srgbClr val="00318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5" name="Footer Placeholder 4"/>
          <p:cNvSpPr>
            <a:spLocks noGrp="1"/>
          </p:cNvSpPr>
          <p:nvPr>
            <p:ph type="ftr" sz="quarter" idx="11"/>
          </p:nvPr>
        </p:nvSpPr>
        <p:spPr/>
        <p:txBody>
          <a:bodyPr/>
          <a:lstStyle>
            <a:lvl1pPr marL="0" algn="l" defTabSz="914400" rtl="0" eaLnBrk="1" latinLnBrk="0" hangingPunct="1">
              <a:defRPr lang="en-US" sz="800" kern="1200" smtClean="0">
                <a:solidFill>
                  <a:schemeClr val="tx2">
                    <a:lumMod val="60000"/>
                    <a:lumOff val="40000"/>
                  </a:schemeClr>
                </a:solidFill>
                <a:latin typeface="+mn-lt"/>
                <a:ea typeface="+mn-ea"/>
                <a:cs typeface="+mn-cs"/>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lumMod val="60000"/>
                    <a:lumOff val="40000"/>
                  </a:schemeClr>
                </a:solidFill>
              </a:defRPr>
            </a:lvl1pPr>
          </a:lstStyle>
          <a:p>
            <a:fld id="{EF1A169E-AD20-EF40-9755-5B02FC72079F}" type="slidenum">
              <a:rPr lang="en-US" smtClean="0"/>
              <a:t>‹#›</a:t>
            </a:fld>
            <a:endParaRPr lang="en-US"/>
          </a:p>
        </p:txBody>
      </p:sp>
      <p:sp>
        <p:nvSpPr>
          <p:cNvPr id="11" name="Text Placeholder 10"/>
          <p:cNvSpPr>
            <a:spLocks noGrp="1"/>
          </p:cNvSpPr>
          <p:nvPr>
            <p:ph type="body" sz="quarter" idx="13"/>
          </p:nvPr>
        </p:nvSpPr>
        <p:spPr>
          <a:xfrm>
            <a:off x="377430" y="638856"/>
            <a:ext cx="8391525" cy="359569"/>
          </a:xfrm>
        </p:spPr>
        <p:txBody>
          <a:bodyPr>
            <a:normAutofit/>
          </a:bodyPr>
          <a:lstStyle>
            <a:lvl1pPr marL="0" indent="0">
              <a:buNone/>
              <a:defRPr sz="2000">
                <a:solidFill>
                  <a:schemeClr val="bg2">
                    <a:lumMod val="75000"/>
                  </a:schemeClr>
                </a:solidFill>
                <a:latin typeface="+mn-lt"/>
              </a:defRPr>
            </a:lvl1pPr>
          </a:lstStyle>
          <a:p>
            <a:pPr lvl="0"/>
            <a:r>
              <a:rPr lang="en-US" smtClean="0"/>
              <a:t>Click to edit Master text styles</a:t>
            </a:r>
          </a:p>
        </p:txBody>
      </p:sp>
      <p:sp>
        <p:nvSpPr>
          <p:cNvPr id="3" name="Content Placeholder 2"/>
          <p:cNvSpPr>
            <a:spLocks noGrp="1"/>
          </p:cNvSpPr>
          <p:nvPr>
            <p:ph idx="1"/>
          </p:nvPr>
        </p:nvSpPr>
        <p:spPr>
          <a:xfrm>
            <a:off x="378618" y="1260311"/>
            <a:ext cx="1885950" cy="164592"/>
          </a:xfrm>
        </p:spPr>
        <p:txBody>
          <a:bodyPr tIns="45720" rIns="91440" bIns="45720">
            <a:noAutofit/>
          </a:bodyPr>
          <a:lstStyle>
            <a:lvl1pPr marL="0" indent="0" algn="l" defTabSz="914400" rtl="0" eaLnBrk="1" latinLnBrk="0" hangingPunct="1">
              <a:buNone/>
              <a:defRPr lang="en-US" sz="1600" kern="1200" dirty="0" smtClean="0">
                <a:solidFill>
                  <a:schemeClr val="accent1"/>
                </a:solidFill>
                <a:latin typeface="+mj-lt"/>
                <a:ea typeface="+mn-ea"/>
                <a:cs typeface="+mn-cs"/>
              </a:defRPr>
            </a:lvl1pPr>
            <a:lvl2pPr>
              <a:defRPr>
                <a:solidFill>
                  <a:srgbClr val="999999"/>
                </a:solidFill>
              </a:defRPr>
            </a:lvl2pPr>
            <a:lvl3pPr>
              <a:defRPr>
                <a:solidFill>
                  <a:srgbClr val="999999"/>
                </a:solidFill>
              </a:defRPr>
            </a:lvl3pPr>
            <a:lvl4pPr>
              <a:defRPr>
                <a:solidFill>
                  <a:srgbClr val="999999"/>
                </a:solidFill>
              </a:defRPr>
            </a:lvl4pPr>
            <a:lvl5pPr>
              <a:defRPr>
                <a:solidFill>
                  <a:srgbClr val="999999"/>
                </a:solidFill>
              </a:defRPr>
            </a:lvl5pPr>
          </a:lstStyle>
          <a:p>
            <a:pPr marL="0" lvl="0" indent="0" algn="l" defTabSz="914400" rtl="0" eaLnBrk="1" latinLnBrk="0" hangingPunct="1">
              <a:lnSpc>
                <a:spcPct val="90000"/>
              </a:lnSpc>
              <a:spcBef>
                <a:spcPts val="1500"/>
              </a:spcBef>
              <a:buClr>
                <a:schemeClr val="accent1"/>
              </a:buClr>
              <a:buFont typeface="Arial" panose="020B0604020202020204" pitchFamily="34" charset="0"/>
              <a:buNone/>
            </a:pPr>
            <a:r>
              <a:rPr lang="en-US" smtClean="0"/>
              <a:t>Click to edit Master text styles</a:t>
            </a:r>
          </a:p>
        </p:txBody>
      </p:sp>
      <p:sp>
        <p:nvSpPr>
          <p:cNvPr id="48" name="Content Placeholder 2"/>
          <p:cNvSpPr>
            <a:spLocks noGrp="1"/>
          </p:cNvSpPr>
          <p:nvPr>
            <p:ph idx="15"/>
          </p:nvPr>
        </p:nvSpPr>
        <p:spPr>
          <a:xfrm>
            <a:off x="2546747" y="1260311"/>
            <a:ext cx="1885950" cy="164592"/>
          </a:xfrm>
        </p:spPr>
        <p:txBody>
          <a:bodyPr tIns="45720" rIns="91440" bIns="45720">
            <a:noAutofit/>
          </a:bodyPr>
          <a:lstStyle>
            <a:lvl1pPr marL="0" indent="0" algn="l" defTabSz="914400" rtl="0" eaLnBrk="1" latinLnBrk="0" hangingPunct="1">
              <a:buNone/>
              <a:defRPr lang="en-US" sz="1600" kern="1200" dirty="0" smtClean="0">
                <a:solidFill>
                  <a:schemeClr val="accent1"/>
                </a:solidFill>
                <a:latin typeface="+mj-lt"/>
                <a:ea typeface="+mn-ea"/>
                <a:cs typeface="+mn-cs"/>
              </a:defRPr>
            </a:lvl1pPr>
            <a:lvl2pPr>
              <a:defRPr>
                <a:solidFill>
                  <a:srgbClr val="999999"/>
                </a:solidFill>
              </a:defRPr>
            </a:lvl2pPr>
            <a:lvl3pPr>
              <a:defRPr>
                <a:solidFill>
                  <a:srgbClr val="999999"/>
                </a:solidFill>
              </a:defRPr>
            </a:lvl3pPr>
            <a:lvl4pPr>
              <a:defRPr>
                <a:solidFill>
                  <a:srgbClr val="999999"/>
                </a:solidFill>
              </a:defRPr>
            </a:lvl4pPr>
            <a:lvl5pPr>
              <a:defRPr>
                <a:solidFill>
                  <a:srgbClr val="999999"/>
                </a:solidFill>
              </a:defRPr>
            </a:lvl5pPr>
          </a:lstStyle>
          <a:p>
            <a:pPr lvl="0"/>
            <a:r>
              <a:rPr lang="en-US" smtClean="0"/>
              <a:t>Click to edit Master text styles</a:t>
            </a:r>
          </a:p>
        </p:txBody>
      </p:sp>
      <p:sp>
        <p:nvSpPr>
          <p:cNvPr id="50" name="Content Placeholder 2"/>
          <p:cNvSpPr>
            <a:spLocks noGrp="1"/>
          </p:cNvSpPr>
          <p:nvPr>
            <p:ph idx="17"/>
          </p:nvPr>
        </p:nvSpPr>
        <p:spPr>
          <a:xfrm>
            <a:off x="4714876" y="1260311"/>
            <a:ext cx="1885950" cy="164592"/>
          </a:xfrm>
        </p:spPr>
        <p:txBody>
          <a:bodyPr tIns="45720" rIns="91440" bIns="45720">
            <a:noAutofit/>
          </a:bodyPr>
          <a:lstStyle>
            <a:lvl1pPr marL="0" indent="0" algn="l" defTabSz="914400" rtl="0" eaLnBrk="1" latinLnBrk="0" hangingPunct="1">
              <a:buNone/>
              <a:defRPr lang="en-US" sz="1600" kern="1200" dirty="0" smtClean="0">
                <a:solidFill>
                  <a:schemeClr val="accent1"/>
                </a:solidFill>
                <a:latin typeface="+mj-lt"/>
                <a:ea typeface="+mn-ea"/>
                <a:cs typeface="+mn-cs"/>
              </a:defRPr>
            </a:lvl1pPr>
            <a:lvl2pPr>
              <a:defRPr>
                <a:solidFill>
                  <a:srgbClr val="999999"/>
                </a:solidFill>
              </a:defRPr>
            </a:lvl2pPr>
            <a:lvl3pPr>
              <a:defRPr>
                <a:solidFill>
                  <a:srgbClr val="999999"/>
                </a:solidFill>
              </a:defRPr>
            </a:lvl3pPr>
            <a:lvl4pPr>
              <a:defRPr>
                <a:solidFill>
                  <a:srgbClr val="999999"/>
                </a:solidFill>
              </a:defRPr>
            </a:lvl4pPr>
            <a:lvl5pPr>
              <a:defRPr>
                <a:solidFill>
                  <a:srgbClr val="999999"/>
                </a:solidFill>
              </a:defRPr>
            </a:lvl5pPr>
          </a:lstStyle>
          <a:p>
            <a:pPr lvl="0"/>
            <a:r>
              <a:rPr lang="en-US" smtClean="0"/>
              <a:t>Click to edit Master text styles</a:t>
            </a:r>
          </a:p>
        </p:txBody>
      </p:sp>
      <p:sp>
        <p:nvSpPr>
          <p:cNvPr id="52" name="Content Placeholder 2"/>
          <p:cNvSpPr>
            <a:spLocks noGrp="1"/>
          </p:cNvSpPr>
          <p:nvPr>
            <p:ph idx="19"/>
          </p:nvPr>
        </p:nvSpPr>
        <p:spPr>
          <a:xfrm>
            <a:off x="6883004" y="1260311"/>
            <a:ext cx="1885950" cy="164592"/>
          </a:xfrm>
        </p:spPr>
        <p:txBody>
          <a:bodyPr tIns="45720" rIns="91440" bIns="45720">
            <a:noAutofit/>
          </a:bodyPr>
          <a:lstStyle>
            <a:lvl1pPr marL="0" indent="0" algn="l" defTabSz="914400" rtl="0" eaLnBrk="1" latinLnBrk="0" hangingPunct="1">
              <a:buNone/>
              <a:defRPr lang="en-US" sz="1600" kern="1200" dirty="0" smtClean="0">
                <a:solidFill>
                  <a:schemeClr val="accent1"/>
                </a:solidFill>
                <a:latin typeface="+mj-lt"/>
                <a:ea typeface="+mn-ea"/>
                <a:cs typeface="+mn-cs"/>
              </a:defRPr>
            </a:lvl1pPr>
            <a:lvl2pPr>
              <a:defRPr>
                <a:solidFill>
                  <a:srgbClr val="999999"/>
                </a:solidFill>
              </a:defRPr>
            </a:lvl2pPr>
            <a:lvl3pPr>
              <a:defRPr>
                <a:solidFill>
                  <a:srgbClr val="999999"/>
                </a:solidFill>
              </a:defRPr>
            </a:lvl3pPr>
            <a:lvl4pPr>
              <a:defRPr>
                <a:solidFill>
                  <a:srgbClr val="999999"/>
                </a:solidFill>
              </a:defRPr>
            </a:lvl4pPr>
            <a:lvl5pPr>
              <a:defRPr>
                <a:solidFill>
                  <a:srgbClr val="999999"/>
                </a:solidFill>
              </a:defRPr>
            </a:lvl5pPr>
          </a:lstStyle>
          <a:p>
            <a:pPr lvl="0"/>
            <a:r>
              <a:rPr lang="en-US" smtClean="0"/>
              <a:t>Click to edit Master text styles</a:t>
            </a:r>
          </a:p>
        </p:txBody>
      </p:sp>
      <p:sp>
        <p:nvSpPr>
          <p:cNvPr id="54" name="Text Placeholder 53"/>
          <p:cNvSpPr>
            <a:spLocks noGrp="1"/>
          </p:cNvSpPr>
          <p:nvPr>
            <p:ph type="body" sz="quarter" idx="21"/>
          </p:nvPr>
        </p:nvSpPr>
        <p:spPr>
          <a:xfrm>
            <a:off x="378618" y="1530787"/>
            <a:ext cx="1885950" cy="3219808"/>
          </a:xfrm>
        </p:spPr>
        <p:txBody>
          <a:bodyPr tIns="45720" rIns="0" bIns="45720">
            <a:normAutofit/>
          </a:bodyPr>
          <a:lstStyle>
            <a:lvl1pPr marL="0" indent="0" algn="l" defTabSz="914400" rtl="0" eaLnBrk="1" latinLnBrk="0" hangingPunct="1">
              <a:lnSpc>
                <a:spcPct val="90000"/>
              </a:lnSpc>
              <a:spcBef>
                <a:spcPts val="0"/>
              </a:spcBef>
              <a:buFont typeface="Arial" panose="020B0604020202020204" pitchFamily="34" charset="0"/>
              <a:buNone/>
              <a:defRPr lang="en-US" sz="1600" kern="1200" dirty="0" smtClean="0">
                <a:solidFill>
                  <a:schemeClr val="bg2">
                    <a:lumMod val="75000"/>
                  </a:schemeClr>
                </a:solidFill>
                <a:latin typeface="+mn-lt"/>
                <a:ea typeface="+mn-ea"/>
                <a:cs typeface="+mn-cs"/>
              </a:defRPr>
            </a:lvl1pPr>
            <a:lvl2pPr marL="514350" indent="-228600" algn="l" defTabSz="914400" rtl="0" eaLnBrk="1" latinLnBrk="0" hangingPunct="1">
              <a:lnSpc>
                <a:spcPct val="90000"/>
              </a:lnSpc>
              <a:spcBef>
                <a:spcPts val="300"/>
              </a:spcBef>
              <a:buFont typeface="Arial" panose="020B0604020202020204" pitchFamily="34" charset="0"/>
              <a:buChar char="•"/>
              <a:defRPr lang="en-US" sz="1400" kern="1200" dirty="0" smtClean="0">
                <a:solidFill>
                  <a:schemeClr val="bg2">
                    <a:lumMod val="75000"/>
                  </a:schemeClr>
                </a:solidFill>
                <a:latin typeface="+mn-lt"/>
                <a:ea typeface="+mn-ea"/>
                <a:cs typeface="+mn-cs"/>
              </a:defRPr>
            </a:lvl2pPr>
            <a:lvl3pPr marL="742950" indent="-228600" algn="l" defTabSz="914400" rtl="0" eaLnBrk="1" latinLnBrk="0" hangingPunct="1">
              <a:lnSpc>
                <a:spcPct val="90000"/>
              </a:lnSpc>
              <a:spcBef>
                <a:spcPts val="300"/>
              </a:spcBef>
              <a:buFont typeface="Arial" panose="020B0604020202020204" pitchFamily="34" charset="0"/>
              <a:buChar char="•"/>
              <a:tabLst/>
              <a:defRPr lang="en-US" sz="1400" kern="1200" dirty="0" smtClean="0">
                <a:solidFill>
                  <a:schemeClr val="bg2">
                    <a:lumMod val="75000"/>
                  </a:schemeClr>
                </a:solidFill>
                <a:latin typeface="+mn-lt"/>
                <a:ea typeface="+mn-ea"/>
                <a:cs typeface="+mn-cs"/>
              </a:defRPr>
            </a:lvl3pPr>
            <a:lvl4pPr marL="974725" indent="-231775" algn="l" defTabSz="914400" rtl="0" eaLnBrk="1" latinLnBrk="0" hangingPunct="1">
              <a:lnSpc>
                <a:spcPct val="90000"/>
              </a:lnSpc>
              <a:spcBef>
                <a:spcPts val="300"/>
              </a:spcBef>
              <a:buFont typeface="Arial" panose="020B0604020202020204" pitchFamily="34" charset="0"/>
              <a:buChar char="•"/>
              <a:defRPr lang="en-US" sz="1400" kern="1200" dirty="0" smtClean="0">
                <a:solidFill>
                  <a:schemeClr val="bg2">
                    <a:lumMod val="75000"/>
                  </a:schemeClr>
                </a:solidFill>
                <a:latin typeface="+mn-lt"/>
                <a:ea typeface="+mn-ea"/>
                <a:cs typeface="+mn-cs"/>
              </a:defRPr>
            </a:lvl4pPr>
            <a:lvl5pPr marL="1201738" indent="-233363" algn="l" defTabSz="914400" rtl="0" eaLnBrk="1" latinLnBrk="0" hangingPunct="1">
              <a:lnSpc>
                <a:spcPct val="90000"/>
              </a:lnSpc>
              <a:spcBef>
                <a:spcPts val="300"/>
              </a:spcBef>
              <a:buFont typeface="Arial" panose="020B0604020202020204" pitchFamily="34" charset="0"/>
              <a:buChar char="•"/>
              <a:defRPr lang="en-US" sz="1400" kern="1200" dirty="0">
                <a:solidFill>
                  <a:schemeClr val="bg2">
                    <a:lumMod val="75000"/>
                  </a:schemeClr>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5" name="Text Placeholder 53"/>
          <p:cNvSpPr>
            <a:spLocks noGrp="1"/>
          </p:cNvSpPr>
          <p:nvPr>
            <p:ph type="body" sz="quarter" idx="22"/>
          </p:nvPr>
        </p:nvSpPr>
        <p:spPr>
          <a:xfrm>
            <a:off x="2546747" y="1530787"/>
            <a:ext cx="1885950" cy="3223337"/>
          </a:xfrm>
        </p:spPr>
        <p:txBody>
          <a:bodyPr tIns="0" rIns="0" bIns="0">
            <a:normAutofit/>
          </a:bodyPr>
          <a:lstStyle>
            <a:lvl1pPr marL="0" indent="0" algn="l" defTabSz="914400" rtl="0" eaLnBrk="1" latinLnBrk="0" hangingPunct="1">
              <a:lnSpc>
                <a:spcPct val="90000"/>
              </a:lnSpc>
              <a:spcBef>
                <a:spcPts val="0"/>
              </a:spcBef>
              <a:buClr>
                <a:schemeClr val="accent1"/>
              </a:buClr>
              <a:buFont typeface="Arial" panose="020B0604020202020204" pitchFamily="34" charset="0"/>
              <a:buNone/>
              <a:defRPr lang="en-US" sz="1600" kern="1200" dirty="0" smtClean="0">
                <a:solidFill>
                  <a:schemeClr val="bg2">
                    <a:lumMod val="75000"/>
                  </a:schemeClr>
                </a:solidFill>
                <a:latin typeface="+mn-lt"/>
                <a:ea typeface="+mn-ea"/>
                <a:cs typeface="+mn-cs"/>
              </a:defRPr>
            </a:lvl1pPr>
            <a:lvl2pPr marL="514350" indent="-228600" algn="l" defTabSz="914400" rtl="0" eaLnBrk="1" latinLnBrk="0" hangingPunct="1">
              <a:lnSpc>
                <a:spcPct val="90000"/>
              </a:lnSpc>
              <a:spcBef>
                <a:spcPts val="300"/>
              </a:spcBef>
              <a:buClr>
                <a:schemeClr val="accent1"/>
              </a:buClr>
              <a:buFont typeface="Arial" panose="020B0604020202020204" pitchFamily="34" charset="0"/>
              <a:buChar char="•"/>
              <a:defRPr lang="en-US" sz="1400" kern="1200" dirty="0" smtClean="0">
                <a:solidFill>
                  <a:schemeClr val="bg2">
                    <a:lumMod val="75000"/>
                  </a:schemeClr>
                </a:solidFill>
                <a:latin typeface="+mn-lt"/>
                <a:ea typeface="+mn-ea"/>
                <a:cs typeface="+mn-cs"/>
              </a:defRPr>
            </a:lvl2pPr>
            <a:lvl3pPr marL="742950" indent="-228600" algn="l" defTabSz="914400" rtl="0" eaLnBrk="1" latinLnBrk="0" hangingPunct="1">
              <a:lnSpc>
                <a:spcPct val="90000"/>
              </a:lnSpc>
              <a:spcBef>
                <a:spcPts val="300"/>
              </a:spcBef>
              <a:buClr>
                <a:schemeClr val="accent1"/>
              </a:buClr>
              <a:buFont typeface="Arial" panose="020B0604020202020204" pitchFamily="34" charset="0"/>
              <a:buChar char="•"/>
              <a:defRPr lang="en-US" sz="1400" kern="1200" dirty="0" smtClean="0">
                <a:solidFill>
                  <a:schemeClr val="bg2">
                    <a:lumMod val="75000"/>
                  </a:schemeClr>
                </a:solidFill>
                <a:latin typeface="+mn-lt"/>
                <a:ea typeface="+mn-ea"/>
                <a:cs typeface="+mn-cs"/>
              </a:defRPr>
            </a:lvl3pPr>
            <a:lvl4pPr marL="974725" indent="-231775" algn="l" defTabSz="914400" rtl="0" eaLnBrk="1" latinLnBrk="0" hangingPunct="1">
              <a:lnSpc>
                <a:spcPct val="90000"/>
              </a:lnSpc>
              <a:spcBef>
                <a:spcPts val="300"/>
              </a:spcBef>
              <a:buClr>
                <a:schemeClr val="accent1"/>
              </a:buClr>
              <a:buFont typeface="Arial" panose="020B0604020202020204" pitchFamily="34" charset="0"/>
              <a:buChar char="•"/>
              <a:defRPr lang="en-US" sz="1400" kern="1200" dirty="0" smtClean="0">
                <a:solidFill>
                  <a:schemeClr val="bg2">
                    <a:lumMod val="75000"/>
                  </a:schemeClr>
                </a:solidFill>
                <a:latin typeface="+mn-lt"/>
                <a:ea typeface="+mn-ea"/>
                <a:cs typeface="+mn-cs"/>
              </a:defRPr>
            </a:lvl4pPr>
            <a:lvl5pPr marL="1201738" indent="-233363" algn="l" defTabSz="914400" rtl="0" eaLnBrk="1" latinLnBrk="0" hangingPunct="1">
              <a:lnSpc>
                <a:spcPct val="90000"/>
              </a:lnSpc>
              <a:spcBef>
                <a:spcPts val="300"/>
              </a:spcBef>
              <a:buClr>
                <a:schemeClr val="accent1"/>
              </a:buClr>
              <a:buFont typeface="Arial" panose="020B0604020202020204" pitchFamily="34" charset="0"/>
              <a:buChar char="•"/>
              <a:defRPr lang="en-US" sz="1400" kern="1200" dirty="0">
                <a:solidFill>
                  <a:schemeClr val="bg2">
                    <a:lumMod val="75000"/>
                  </a:schemeClr>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6" name="Text Placeholder 53"/>
          <p:cNvSpPr>
            <a:spLocks noGrp="1"/>
          </p:cNvSpPr>
          <p:nvPr>
            <p:ph type="body" sz="quarter" idx="23"/>
          </p:nvPr>
        </p:nvSpPr>
        <p:spPr>
          <a:xfrm>
            <a:off x="4714876" y="1530787"/>
            <a:ext cx="1885950" cy="3223337"/>
          </a:xfrm>
        </p:spPr>
        <p:txBody>
          <a:bodyPr tIns="0" rIns="0" bIns="0">
            <a:normAutofit/>
          </a:bodyPr>
          <a:lstStyle>
            <a:lvl1pPr marL="0" indent="0" algn="l" defTabSz="914400" rtl="0" eaLnBrk="1" latinLnBrk="0" hangingPunct="1">
              <a:lnSpc>
                <a:spcPct val="90000"/>
              </a:lnSpc>
              <a:spcBef>
                <a:spcPts val="0"/>
              </a:spcBef>
              <a:buClr>
                <a:schemeClr val="accent1"/>
              </a:buClr>
              <a:buFont typeface="Arial" panose="020B0604020202020204" pitchFamily="34" charset="0"/>
              <a:buNone/>
              <a:defRPr lang="en-US" sz="1600" kern="1200" dirty="0" smtClean="0">
                <a:solidFill>
                  <a:schemeClr val="bg2">
                    <a:lumMod val="75000"/>
                  </a:schemeClr>
                </a:solidFill>
                <a:latin typeface="+mn-lt"/>
                <a:ea typeface="+mn-ea"/>
                <a:cs typeface="+mn-cs"/>
              </a:defRPr>
            </a:lvl1pPr>
            <a:lvl2pPr marL="514350" indent="-228600" algn="l" defTabSz="914400" rtl="0" eaLnBrk="1" latinLnBrk="0" hangingPunct="1">
              <a:lnSpc>
                <a:spcPct val="90000"/>
              </a:lnSpc>
              <a:spcBef>
                <a:spcPts val="300"/>
              </a:spcBef>
              <a:buClr>
                <a:schemeClr val="accent1"/>
              </a:buClr>
              <a:buFont typeface="Arial" panose="020B0604020202020204" pitchFamily="34" charset="0"/>
              <a:buChar char="•"/>
              <a:defRPr lang="en-US" sz="1400" kern="1200" dirty="0" smtClean="0">
                <a:solidFill>
                  <a:schemeClr val="bg2">
                    <a:lumMod val="75000"/>
                  </a:schemeClr>
                </a:solidFill>
                <a:latin typeface="+mn-lt"/>
                <a:ea typeface="+mn-ea"/>
                <a:cs typeface="+mn-cs"/>
              </a:defRPr>
            </a:lvl2pPr>
            <a:lvl3pPr marL="742950" indent="-228600" algn="l" defTabSz="914400" rtl="0" eaLnBrk="1" latinLnBrk="0" hangingPunct="1">
              <a:lnSpc>
                <a:spcPct val="90000"/>
              </a:lnSpc>
              <a:spcBef>
                <a:spcPts val="300"/>
              </a:spcBef>
              <a:buClr>
                <a:schemeClr val="accent1"/>
              </a:buClr>
              <a:buFont typeface="Arial" panose="020B0604020202020204" pitchFamily="34" charset="0"/>
              <a:buChar char="•"/>
              <a:defRPr lang="en-US" sz="1400" kern="1200" dirty="0" smtClean="0">
                <a:solidFill>
                  <a:schemeClr val="bg2">
                    <a:lumMod val="75000"/>
                  </a:schemeClr>
                </a:solidFill>
                <a:latin typeface="+mn-lt"/>
                <a:ea typeface="+mn-ea"/>
                <a:cs typeface="+mn-cs"/>
              </a:defRPr>
            </a:lvl3pPr>
            <a:lvl4pPr marL="974725" indent="-231775" algn="l" defTabSz="914400" rtl="0" eaLnBrk="1" latinLnBrk="0" hangingPunct="1">
              <a:lnSpc>
                <a:spcPct val="90000"/>
              </a:lnSpc>
              <a:spcBef>
                <a:spcPts val="300"/>
              </a:spcBef>
              <a:buClr>
                <a:schemeClr val="accent1"/>
              </a:buClr>
              <a:buFont typeface="Arial" panose="020B0604020202020204" pitchFamily="34" charset="0"/>
              <a:buChar char="•"/>
              <a:defRPr lang="en-US" sz="1400" kern="1200" dirty="0" smtClean="0">
                <a:solidFill>
                  <a:schemeClr val="bg2">
                    <a:lumMod val="75000"/>
                  </a:schemeClr>
                </a:solidFill>
                <a:latin typeface="+mn-lt"/>
                <a:ea typeface="+mn-ea"/>
                <a:cs typeface="+mn-cs"/>
              </a:defRPr>
            </a:lvl4pPr>
            <a:lvl5pPr marL="1201738" indent="-233363" algn="l" defTabSz="914400" rtl="0" eaLnBrk="1" latinLnBrk="0" hangingPunct="1">
              <a:lnSpc>
                <a:spcPct val="90000"/>
              </a:lnSpc>
              <a:spcBef>
                <a:spcPts val="300"/>
              </a:spcBef>
              <a:buClr>
                <a:schemeClr val="accent1"/>
              </a:buClr>
              <a:buFont typeface="Arial" panose="020B0604020202020204" pitchFamily="34" charset="0"/>
              <a:buChar char="•"/>
              <a:defRPr lang="en-US" sz="1400" kern="1200" dirty="0">
                <a:solidFill>
                  <a:schemeClr val="bg2">
                    <a:lumMod val="75000"/>
                  </a:schemeClr>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7" name="Text Placeholder 53"/>
          <p:cNvSpPr>
            <a:spLocks noGrp="1"/>
          </p:cNvSpPr>
          <p:nvPr>
            <p:ph type="body" sz="quarter" idx="24"/>
          </p:nvPr>
        </p:nvSpPr>
        <p:spPr>
          <a:xfrm>
            <a:off x="6883004" y="1530787"/>
            <a:ext cx="1885950" cy="3223337"/>
          </a:xfrm>
        </p:spPr>
        <p:txBody>
          <a:bodyPr tIns="0" rIns="0" bIns="0">
            <a:normAutofit/>
          </a:bodyPr>
          <a:lstStyle>
            <a:lvl1pPr marL="0" indent="0" algn="l" defTabSz="914400" rtl="0" eaLnBrk="1" latinLnBrk="0" hangingPunct="1">
              <a:lnSpc>
                <a:spcPct val="90000"/>
              </a:lnSpc>
              <a:spcBef>
                <a:spcPts val="0"/>
              </a:spcBef>
              <a:buClr>
                <a:schemeClr val="accent1"/>
              </a:buClr>
              <a:buFont typeface="Arial" panose="020B0604020202020204" pitchFamily="34" charset="0"/>
              <a:buNone/>
              <a:defRPr lang="en-US" sz="1600" kern="1200" dirty="0" smtClean="0">
                <a:solidFill>
                  <a:schemeClr val="bg2">
                    <a:lumMod val="75000"/>
                  </a:schemeClr>
                </a:solidFill>
                <a:latin typeface="+mn-lt"/>
                <a:ea typeface="+mn-ea"/>
                <a:cs typeface="+mn-cs"/>
              </a:defRPr>
            </a:lvl1pPr>
            <a:lvl2pPr marL="514350" indent="-228600" algn="l" defTabSz="914400" rtl="0" eaLnBrk="1" latinLnBrk="0" hangingPunct="1">
              <a:lnSpc>
                <a:spcPct val="90000"/>
              </a:lnSpc>
              <a:spcBef>
                <a:spcPts val="300"/>
              </a:spcBef>
              <a:buClr>
                <a:schemeClr val="accent1"/>
              </a:buClr>
              <a:buFont typeface="Arial" panose="020B0604020202020204" pitchFamily="34" charset="0"/>
              <a:buChar char="•"/>
              <a:defRPr lang="en-US" sz="1400" kern="1200" dirty="0" smtClean="0">
                <a:solidFill>
                  <a:schemeClr val="bg2">
                    <a:lumMod val="75000"/>
                  </a:schemeClr>
                </a:solidFill>
                <a:latin typeface="+mn-lt"/>
                <a:ea typeface="+mn-ea"/>
                <a:cs typeface="+mn-cs"/>
              </a:defRPr>
            </a:lvl2pPr>
            <a:lvl3pPr marL="742950" indent="-228600" algn="l" defTabSz="914400" rtl="0" eaLnBrk="1" latinLnBrk="0" hangingPunct="1">
              <a:lnSpc>
                <a:spcPct val="90000"/>
              </a:lnSpc>
              <a:spcBef>
                <a:spcPts val="300"/>
              </a:spcBef>
              <a:buClr>
                <a:schemeClr val="accent1"/>
              </a:buClr>
              <a:buFont typeface="Arial" panose="020B0604020202020204" pitchFamily="34" charset="0"/>
              <a:buChar char="•"/>
              <a:defRPr lang="en-US" sz="1400" kern="1200" dirty="0" smtClean="0">
                <a:solidFill>
                  <a:schemeClr val="bg2">
                    <a:lumMod val="75000"/>
                  </a:schemeClr>
                </a:solidFill>
                <a:latin typeface="+mn-lt"/>
                <a:ea typeface="+mn-ea"/>
                <a:cs typeface="+mn-cs"/>
              </a:defRPr>
            </a:lvl3pPr>
            <a:lvl4pPr marL="974725" indent="-231775" algn="l" defTabSz="914400" rtl="0" eaLnBrk="1" latinLnBrk="0" hangingPunct="1">
              <a:lnSpc>
                <a:spcPct val="90000"/>
              </a:lnSpc>
              <a:spcBef>
                <a:spcPts val="300"/>
              </a:spcBef>
              <a:buClr>
                <a:schemeClr val="accent1"/>
              </a:buClr>
              <a:buFont typeface="Arial" panose="020B0604020202020204" pitchFamily="34" charset="0"/>
              <a:buChar char="•"/>
              <a:defRPr lang="en-US" sz="1400" kern="1200" dirty="0" smtClean="0">
                <a:solidFill>
                  <a:schemeClr val="bg2">
                    <a:lumMod val="75000"/>
                  </a:schemeClr>
                </a:solidFill>
                <a:latin typeface="+mn-lt"/>
                <a:ea typeface="+mn-ea"/>
                <a:cs typeface="+mn-cs"/>
              </a:defRPr>
            </a:lvl4pPr>
            <a:lvl5pPr marL="1201738" indent="-233363" algn="l" defTabSz="914400" rtl="0" eaLnBrk="1" latinLnBrk="0" hangingPunct="1">
              <a:lnSpc>
                <a:spcPct val="90000"/>
              </a:lnSpc>
              <a:spcBef>
                <a:spcPts val="300"/>
              </a:spcBef>
              <a:buClr>
                <a:schemeClr val="accent1"/>
              </a:buClr>
              <a:buFont typeface="Arial" panose="020B0604020202020204" pitchFamily="34" charset="0"/>
              <a:buChar char="•"/>
              <a:defRPr lang="en-US" sz="1400" kern="1200" dirty="0">
                <a:solidFill>
                  <a:schemeClr val="bg2">
                    <a:lumMod val="75000"/>
                  </a:schemeClr>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25"/>
          </p:nvPr>
        </p:nvSpPr>
        <p:spPr>
          <a:xfrm>
            <a:off x="378619" y="1147762"/>
            <a:ext cx="1885950" cy="41148"/>
          </a:xfrm>
          <a:solidFill>
            <a:schemeClr val="accent1"/>
          </a:solidFill>
          <a:ln>
            <a:noFill/>
          </a:ln>
        </p:spPr>
        <p:txBody>
          <a:bodyPr vert="horz" wrap="square" lIns="91440" tIns="45720" rIns="91440" bIns="45720" numCol="1" anchor="t" anchorCtr="0" compatLnSpc="1">
            <a:prstTxWarp prst="textNoShape">
              <a:avLst/>
            </a:prstTxWarp>
          </a:bodyPr>
          <a:lstStyle>
            <a:lvl1pPr marL="0" indent="0">
              <a:buNone/>
              <a:defRPr lang="en-US" sz="1000" dirty="0">
                <a:noFill/>
              </a:defRPr>
            </a:lvl1pPr>
          </a:lstStyle>
          <a:p>
            <a:pPr marL="0" lvl="0"/>
            <a:r>
              <a:rPr lang="en-US" smtClean="0"/>
              <a:t>Click to edit Master text styles</a:t>
            </a:r>
          </a:p>
        </p:txBody>
      </p:sp>
      <p:sp>
        <p:nvSpPr>
          <p:cNvPr id="34" name="Text Placeholder 6"/>
          <p:cNvSpPr>
            <a:spLocks noGrp="1"/>
          </p:cNvSpPr>
          <p:nvPr>
            <p:ph type="body" sz="quarter" idx="26"/>
          </p:nvPr>
        </p:nvSpPr>
        <p:spPr>
          <a:xfrm>
            <a:off x="2546747" y="1147762"/>
            <a:ext cx="1885950" cy="41148"/>
          </a:xfrm>
          <a:solidFill>
            <a:schemeClr val="accent1"/>
          </a:solidFill>
          <a:ln>
            <a:noFill/>
          </a:ln>
        </p:spPr>
        <p:txBody>
          <a:bodyPr vert="horz" wrap="square" lIns="91440" tIns="45720" rIns="91440" bIns="45720" numCol="1" anchor="t" anchorCtr="0" compatLnSpc="1">
            <a:prstTxWarp prst="textNoShape">
              <a:avLst/>
            </a:prstTxWarp>
          </a:bodyPr>
          <a:lstStyle>
            <a:lvl1pPr marL="0" indent="0">
              <a:buNone/>
              <a:defRPr lang="en-US" sz="1000" dirty="0">
                <a:noFill/>
              </a:defRPr>
            </a:lvl1pPr>
          </a:lstStyle>
          <a:p>
            <a:pPr marL="0" lvl="0"/>
            <a:r>
              <a:rPr lang="en-US" smtClean="0"/>
              <a:t>Click to edit Master text styles</a:t>
            </a:r>
          </a:p>
        </p:txBody>
      </p:sp>
      <p:sp>
        <p:nvSpPr>
          <p:cNvPr id="35" name="Text Placeholder 6"/>
          <p:cNvSpPr>
            <a:spLocks noGrp="1"/>
          </p:cNvSpPr>
          <p:nvPr>
            <p:ph type="body" sz="quarter" idx="27"/>
          </p:nvPr>
        </p:nvSpPr>
        <p:spPr>
          <a:xfrm>
            <a:off x="4714876" y="1147762"/>
            <a:ext cx="1885950" cy="41148"/>
          </a:xfrm>
          <a:solidFill>
            <a:schemeClr val="accent1"/>
          </a:solidFill>
          <a:ln>
            <a:noFill/>
          </a:ln>
        </p:spPr>
        <p:txBody>
          <a:bodyPr vert="horz" wrap="square" lIns="91440" tIns="45720" rIns="91440" bIns="45720" numCol="1" anchor="t" anchorCtr="0" compatLnSpc="1">
            <a:prstTxWarp prst="textNoShape">
              <a:avLst/>
            </a:prstTxWarp>
          </a:bodyPr>
          <a:lstStyle>
            <a:lvl1pPr marL="0" indent="0">
              <a:buNone/>
              <a:defRPr lang="en-US" sz="1000" dirty="0">
                <a:noFill/>
              </a:defRPr>
            </a:lvl1pPr>
          </a:lstStyle>
          <a:p>
            <a:pPr marL="0" lvl="0"/>
            <a:r>
              <a:rPr lang="en-US" smtClean="0"/>
              <a:t>Click to edit Master text styles</a:t>
            </a:r>
          </a:p>
        </p:txBody>
      </p:sp>
      <p:sp>
        <p:nvSpPr>
          <p:cNvPr id="36" name="Text Placeholder 6"/>
          <p:cNvSpPr>
            <a:spLocks noGrp="1"/>
          </p:cNvSpPr>
          <p:nvPr>
            <p:ph type="body" sz="quarter" idx="28"/>
          </p:nvPr>
        </p:nvSpPr>
        <p:spPr>
          <a:xfrm>
            <a:off x="6883004" y="1147762"/>
            <a:ext cx="1885950" cy="41148"/>
          </a:xfrm>
          <a:solidFill>
            <a:schemeClr val="accent1"/>
          </a:solidFill>
          <a:ln>
            <a:noFill/>
          </a:ln>
        </p:spPr>
        <p:txBody>
          <a:bodyPr vert="horz" wrap="square" lIns="91440" tIns="45720" rIns="91440" bIns="45720" numCol="1" anchor="t" anchorCtr="0" compatLnSpc="1">
            <a:prstTxWarp prst="textNoShape">
              <a:avLst/>
            </a:prstTxWarp>
          </a:bodyPr>
          <a:lstStyle>
            <a:lvl1pPr marL="0" indent="0">
              <a:buNone/>
              <a:defRPr lang="en-US" sz="1000" dirty="0">
                <a:noFill/>
              </a:defRPr>
            </a:lvl1pPr>
          </a:lstStyle>
          <a:p>
            <a:pPr marL="0" lvl="0"/>
            <a:r>
              <a:rPr lang="en-US" smtClean="0"/>
              <a:t>Click to edit Master text styles</a:t>
            </a:r>
          </a:p>
        </p:txBody>
      </p:sp>
      <p:pic>
        <p:nvPicPr>
          <p:cNvPr id="21" name="Picture 20"/>
          <p:cNvPicPr>
            <a:picLocks noChangeAspect="1"/>
          </p:cNvPicPr>
          <p:nvPr/>
        </p:nvPicPr>
        <p:blipFill>
          <a:blip r:embed="rId2"/>
          <a:stretch>
            <a:fillRect/>
          </a:stretch>
        </p:blipFill>
        <p:spPr>
          <a:xfrm>
            <a:off x="377191" y="4764882"/>
            <a:ext cx="755384" cy="184308"/>
          </a:xfrm>
          <a:prstGeom prst="rect">
            <a:avLst/>
          </a:prstGeom>
        </p:spPr>
      </p:pic>
    </p:spTree>
    <p:extLst>
      <p:ext uri="{BB962C8B-B14F-4D97-AF65-F5344CB8AC3E}">
        <p14:creationId xmlns:p14="http://schemas.microsoft.com/office/powerpoint/2010/main" val="342730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960">
          <p15:clr>
            <a:srgbClr val="FBAE40"/>
          </p15:clr>
        </p15:guide>
        <p15:guide id="2" orient="horz" pos="80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w/ Chart">
    <p:spTree>
      <p:nvGrpSpPr>
        <p:cNvPr id="1" name=""/>
        <p:cNvGrpSpPr/>
        <p:nvPr/>
      </p:nvGrpSpPr>
      <p:grpSpPr>
        <a:xfrm>
          <a:off x="0" y="0"/>
          <a:ext cx="0" cy="0"/>
          <a:chOff x="0" y="0"/>
          <a:chExt cx="0" cy="0"/>
        </a:xfrm>
      </p:grpSpPr>
      <p:sp>
        <p:nvSpPr>
          <p:cNvPr id="8" name="Rectangle 7"/>
          <p:cNvSpPr/>
          <p:nvPr/>
        </p:nvSpPr>
        <p:spPr>
          <a:xfrm>
            <a:off x="1143" y="5088636"/>
            <a:ext cx="9141714" cy="54864"/>
          </a:xfrm>
          <a:prstGeom prst="rect">
            <a:avLst/>
          </a:prstGeom>
          <a:gradFill flip="none" rotWithShape="1">
            <a:gsLst>
              <a:gs pos="0">
                <a:srgbClr val="0092D4"/>
              </a:gs>
              <a:gs pos="89000">
                <a:srgbClr val="00318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78620" y="1146572"/>
            <a:ext cx="2671763" cy="3618310"/>
          </a:xfrm>
        </p:spPr>
        <p:txBody>
          <a:bodyPr/>
          <a:lstStyle>
            <a:lvl1pPr marL="285750" indent="-285750">
              <a:spcBef>
                <a:spcPts val="0"/>
              </a:spcBef>
              <a:defRPr sz="1600">
                <a:solidFill>
                  <a:schemeClr val="accent1"/>
                </a:solidFill>
              </a:defRPr>
            </a:lvl1pPr>
            <a:lvl2pPr marL="287338" indent="-228600">
              <a:spcBef>
                <a:spcPts val="300"/>
              </a:spcBef>
              <a:buFont typeface="Arial" panose="020B0604020202020204" pitchFamily="34" charset="0"/>
              <a:buChar char="•"/>
              <a:defRPr>
                <a:solidFill>
                  <a:schemeClr val="bg2">
                    <a:lumMod val="75000"/>
                  </a:schemeClr>
                </a:solidFill>
              </a:defRPr>
            </a:lvl2pPr>
            <a:lvl3pPr marL="514350" indent="-228600">
              <a:spcBef>
                <a:spcPts val="300"/>
              </a:spcBef>
              <a:buClr>
                <a:schemeClr val="accent1"/>
              </a:buClr>
              <a:buFont typeface="Arial" panose="020B0604020202020204" pitchFamily="34" charset="0"/>
              <a:buChar char="•"/>
              <a:defRPr>
                <a:solidFill>
                  <a:schemeClr val="bg2">
                    <a:lumMod val="75000"/>
                  </a:schemeClr>
                </a:solidFill>
              </a:defRPr>
            </a:lvl3pPr>
            <a:lvl4pPr marL="739775" indent="-228600">
              <a:spcBef>
                <a:spcPts val="300"/>
              </a:spcBef>
              <a:buClr>
                <a:schemeClr val="accent1"/>
              </a:buClr>
              <a:buFont typeface="Arial" panose="020B0604020202020204" pitchFamily="34" charset="0"/>
              <a:buChar char="•"/>
              <a:defRPr>
                <a:solidFill>
                  <a:schemeClr val="bg2">
                    <a:lumMod val="75000"/>
                  </a:schemeClr>
                </a:solidFill>
              </a:defRPr>
            </a:lvl4pPr>
            <a:lvl5pPr marL="974725" indent="-228600">
              <a:spcBef>
                <a:spcPts val="300"/>
              </a:spcBef>
              <a:buClr>
                <a:schemeClr val="accent1"/>
              </a:buClr>
              <a:buFont typeface="Arial" panose="020B0604020202020204" pitchFamily="34" charset="0"/>
              <a:buChar char="•"/>
              <a:defRPr>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1248425" y="4767262"/>
            <a:ext cx="3086100" cy="233363"/>
          </a:xfrm>
        </p:spPr>
        <p:txBody>
          <a:bodyPr/>
          <a:lstStyle>
            <a:lvl1pPr marL="0" algn="l" defTabSz="914400" rtl="0" eaLnBrk="1" latinLnBrk="0" hangingPunct="1">
              <a:defRPr lang="en-US" sz="800" kern="1200" smtClean="0">
                <a:solidFill>
                  <a:schemeClr val="tx2">
                    <a:lumMod val="60000"/>
                    <a:lumOff val="40000"/>
                  </a:schemeClr>
                </a:solidFill>
                <a:latin typeface="+mn-lt"/>
                <a:ea typeface="+mn-ea"/>
                <a:cs typeface="+mn-cs"/>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lumMod val="60000"/>
                    <a:lumOff val="40000"/>
                  </a:schemeClr>
                </a:solidFill>
              </a:defRPr>
            </a:lvl1pPr>
          </a:lstStyle>
          <a:p>
            <a:fld id="{EF1A169E-AD20-EF40-9755-5B02FC72079F}" type="slidenum">
              <a:rPr lang="en-US" smtClean="0"/>
              <a:t>‹#›</a:t>
            </a:fld>
            <a:endParaRPr lang="en-US"/>
          </a:p>
        </p:txBody>
      </p:sp>
      <p:sp>
        <p:nvSpPr>
          <p:cNvPr id="11" name="Text Placeholder 10"/>
          <p:cNvSpPr>
            <a:spLocks noGrp="1"/>
          </p:cNvSpPr>
          <p:nvPr>
            <p:ph type="body" sz="quarter" idx="13"/>
          </p:nvPr>
        </p:nvSpPr>
        <p:spPr>
          <a:xfrm>
            <a:off x="377430" y="638856"/>
            <a:ext cx="8391525" cy="359569"/>
          </a:xfrm>
        </p:spPr>
        <p:txBody>
          <a:bodyPr>
            <a:normAutofit/>
          </a:bodyPr>
          <a:lstStyle>
            <a:lvl1pPr marL="0" indent="0">
              <a:buNone/>
              <a:defRPr sz="2000">
                <a:solidFill>
                  <a:schemeClr val="bg2">
                    <a:lumMod val="75000"/>
                  </a:schemeClr>
                </a:solidFill>
                <a:latin typeface="+mn-lt"/>
              </a:defRPr>
            </a:lvl1pPr>
          </a:lstStyle>
          <a:p>
            <a:pPr lvl="0"/>
            <a:r>
              <a:rPr lang="en-US" smtClean="0"/>
              <a:t>Click to edit Master text styles</a:t>
            </a:r>
          </a:p>
        </p:txBody>
      </p:sp>
      <p:sp>
        <p:nvSpPr>
          <p:cNvPr id="7" name="Chart Placeholder 6"/>
          <p:cNvSpPr>
            <a:spLocks noGrp="1"/>
          </p:cNvSpPr>
          <p:nvPr>
            <p:ph type="chart" sz="quarter" idx="14" hasCustomPrompt="1"/>
          </p:nvPr>
        </p:nvSpPr>
        <p:spPr>
          <a:xfrm>
            <a:off x="3236120" y="1143000"/>
            <a:ext cx="5532835" cy="3621881"/>
          </a:xfrm>
        </p:spPr>
        <p:txBody>
          <a:bodyPr lIns="91440" tIns="914400" anchor="ctr"/>
          <a:lstStyle>
            <a:lvl1pPr algn="ctr">
              <a:defRPr baseline="0"/>
            </a:lvl1pPr>
          </a:lstStyle>
          <a:p>
            <a:r>
              <a:rPr lang="en-US" dirty="0" smtClean="0"/>
              <a:t>Click icon to insert pie chart</a:t>
            </a:r>
            <a:endParaRPr lang="en-US" dirty="0"/>
          </a:p>
        </p:txBody>
      </p:sp>
      <p:pic>
        <p:nvPicPr>
          <p:cNvPr id="12" name="Picture 11"/>
          <p:cNvPicPr>
            <a:picLocks noChangeAspect="1"/>
          </p:cNvPicPr>
          <p:nvPr/>
        </p:nvPicPr>
        <p:blipFill>
          <a:blip r:embed="rId2"/>
          <a:stretch>
            <a:fillRect/>
          </a:stretch>
        </p:blipFill>
        <p:spPr>
          <a:xfrm>
            <a:off x="377191" y="4764882"/>
            <a:ext cx="755384" cy="184308"/>
          </a:xfrm>
          <a:prstGeom prst="rect">
            <a:avLst/>
          </a:prstGeom>
        </p:spPr>
      </p:pic>
    </p:spTree>
    <p:extLst>
      <p:ext uri="{BB962C8B-B14F-4D97-AF65-F5344CB8AC3E}">
        <p14:creationId xmlns:p14="http://schemas.microsoft.com/office/powerpoint/2010/main" val="362121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960">
          <p15:clr>
            <a:srgbClr val="FBAE40"/>
          </p15:clr>
        </p15:guide>
        <p15:guide id="2" orient="horz" pos="80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Sub Head only">
    <p:spTree>
      <p:nvGrpSpPr>
        <p:cNvPr id="1" name=""/>
        <p:cNvGrpSpPr/>
        <p:nvPr/>
      </p:nvGrpSpPr>
      <p:grpSpPr>
        <a:xfrm>
          <a:off x="0" y="0"/>
          <a:ext cx="0" cy="0"/>
          <a:chOff x="0" y="0"/>
          <a:chExt cx="0" cy="0"/>
        </a:xfrm>
      </p:grpSpPr>
      <p:sp>
        <p:nvSpPr>
          <p:cNvPr id="8" name="Rectangle 7"/>
          <p:cNvSpPr/>
          <p:nvPr/>
        </p:nvSpPr>
        <p:spPr>
          <a:xfrm>
            <a:off x="1143" y="5088636"/>
            <a:ext cx="9141714" cy="54864"/>
          </a:xfrm>
          <a:prstGeom prst="rect">
            <a:avLst/>
          </a:prstGeom>
          <a:gradFill flip="none" rotWithShape="1">
            <a:gsLst>
              <a:gs pos="0">
                <a:srgbClr val="0092D4"/>
              </a:gs>
              <a:gs pos="89000">
                <a:srgbClr val="00318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5" name="Footer Placeholder 4"/>
          <p:cNvSpPr>
            <a:spLocks noGrp="1"/>
          </p:cNvSpPr>
          <p:nvPr>
            <p:ph type="ftr" sz="quarter" idx="11"/>
          </p:nvPr>
        </p:nvSpPr>
        <p:spPr/>
        <p:txBody>
          <a:bodyPr/>
          <a:lstStyle>
            <a:lvl1pPr marL="0" algn="l" defTabSz="914400" rtl="0" eaLnBrk="1" latinLnBrk="0" hangingPunct="1">
              <a:defRPr lang="en-US" sz="800" kern="1200" smtClean="0">
                <a:solidFill>
                  <a:schemeClr val="tx2">
                    <a:lumMod val="60000"/>
                    <a:lumOff val="40000"/>
                  </a:schemeClr>
                </a:solidFill>
                <a:latin typeface="+mn-lt"/>
                <a:ea typeface="+mn-ea"/>
                <a:cs typeface="+mn-cs"/>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lumMod val="60000"/>
                    <a:lumOff val="40000"/>
                  </a:schemeClr>
                </a:solidFill>
              </a:defRPr>
            </a:lvl1pPr>
          </a:lstStyle>
          <a:p>
            <a:fld id="{EF1A169E-AD20-EF40-9755-5B02FC72079F}" type="slidenum">
              <a:rPr lang="en-US" smtClean="0"/>
              <a:t>‹#›</a:t>
            </a:fld>
            <a:endParaRPr lang="en-US"/>
          </a:p>
        </p:txBody>
      </p:sp>
      <p:sp>
        <p:nvSpPr>
          <p:cNvPr id="11" name="Text Placeholder 10"/>
          <p:cNvSpPr>
            <a:spLocks noGrp="1"/>
          </p:cNvSpPr>
          <p:nvPr>
            <p:ph type="body" sz="quarter" idx="13"/>
          </p:nvPr>
        </p:nvSpPr>
        <p:spPr>
          <a:xfrm>
            <a:off x="377430" y="638856"/>
            <a:ext cx="8391525" cy="359569"/>
          </a:xfrm>
        </p:spPr>
        <p:txBody>
          <a:bodyPr>
            <a:normAutofit/>
          </a:bodyPr>
          <a:lstStyle>
            <a:lvl1pPr marL="0" indent="0">
              <a:buNone/>
              <a:defRPr sz="2000">
                <a:solidFill>
                  <a:schemeClr val="bg2">
                    <a:lumMod val="75000"/>
                  </a:schemeClr>
                </a:solidFill>
                <a:latin typeface="+mn-lt"/>
              </a:defRPr>
            </a:lvl1pPr>
          </a:lstStyle>
          <a:p>
            <a:pPr lvl="0"/>
            <a:r>
              <a:rPr lang="en-US" smtClean="0"/>
              <a:t>Click to edit Master text styles</a:t>
            </a:r>
          </a:p>
        </p:txBody>
      </p:sp>
      <p:pic>
        <p:nvPicPr>
          <p:cNvPr id="10" name="Picture 9"/>
          <p:cNvPicPr>
            <a:picLocks noChangeAspect="1"/>
          </p:cNvPicPr>
          <p:nvPr/>
        </p:nvPicPr>
        <p:blipFill>
          <a:blip r:embed="rId2"/>
          <a:stretch>
            <a:fillRect/>
          </a:stretch>
        </p:blipFill>
        <p:spPr>
          <a:xfrm>
            <a:off x="377191" y="4764882"/>
            <a:ext cx="755384" cy="184308"/>
          </a:xfrm>
          <a:prstGeom prst="rect">
            <a:avLst/>
          </a:prstGeom>
        </p:spPr>
      </p:pic>
    </p:spTree>
    <p:extLst>
      <p:ext uri="{BB962C8B-B14F-4D97-AF65-F5344CB8AC3E}">
        <p14:creationId xmlns:p14="http://schemas.microsoft.com/office/powerpoint/2010/main" val="4220341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960">
          <p15:clr>
            <a:srgbClr val="FBAE40"/>
          </p15:clr>
        </p15:guide>
        <p15:guide id="2" orient="horz" pos="80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Full Bleed Gradient">
    <p:spTree>
      <p:nvGrpSpPr>
        <p:cNvPr id="1" name=""/>
        <p:cNvGrpSpPr/>
        <p:nvPr/>
      </p:nvGrpSpPr>
      <p:grpSpPr>
        <a:xfrm>
          <a:off x="0" y="0"/>
          <a:ext cx="0" cy="0"/>
          <a:chOff x="0" y="0"/>
          <a:chExt cx="0" cy="0"/>
        </a:xfrm>
      </p:grpSpPr>
      <p:sp>
        <p:nvSpPr>
          <p:cNvPr id="11" name="Rectangle 10"/>
          <p:cNvSpPr/>
          <p:nvPr/>
        </p:nvSpPr>
        <p:spPr>
          <a:xfrm>
            <a:off x="2286" y="0"/>
            <a:ext cx="9141714" cy="5143500"/>
          </a:xfrm>
          <a:prstGeom prst="rect">
            <a:avLst/>
          </a:prstGeom>
          <a:gradFill flip="none" rotWithShape="1">
            <a:gsLst>
              <a:gs pos="0">
                <a:schemeClr val="accent1"/>
              </a:gs>
              <a:gs pos="88000">
                <a:srgbClr val="19468E"/>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p:nvPr>
        </p:nvSpPr>
        <p:spPr>
          <a:xfrm>
            <a:off x="378619" y="395287"/>
            <a:ext cx="8390335" cy="233363"/>
          </a:xfrm>
        </p:spPr>
        <p:txBody>
          <a:bodyPr/>
          <a:lstStyle>
            <a:lvl1pPr>
              <a:defRPr>
                <a:solidFill>
                  <a:schemeClr val="bg1"/>
                </a:solidFill>
              </a:defRPr>
            </a:lvl1pPr>
          </a:lstStyle>
          <a:p>
            <a:r>
              <a:rPr lang="en-US" smtClean="0"/>
              <a:t>Click to edit Master title style</a:t>
            </a:r>
            <a:endParaRPr lang="en-US" dirty="0"/>
          </a:p>
        </p:txBody>
      </p:sp>
      <p:sp>
        <p:nvSpPr>
          <p:cNvPr id="6" name="Footer Placeholder 5"/>
          <p:cNvSpPr>
            <a:spLocks noGrp="1"/>
          </p:cNvSpPr>
          <p:nvPr>
            <p:ph type="ftr" sz="quarter" idx="11"/>
          </p:nvPr>
        </p:nvSpPr>
        <p:spPr/>
        <p:txBody>
          <a:bodyPr/>
          <a:lstStyle>
            <a:lvl1pPr>
              <a:defRPr>
                <a:solidFill>
                  <a:schemeClr val="bg1">
                    <a:alpha val="60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EF1A169E-AD20-EF40-9755-5B02FC72079F}" type="slidenum">
              <a:rPr lang="en-US" smtClean="0"/>
              <a:t>‹#›</a:t>
            </a:fld>
            <a:endParaRPr lang="en-US"/>
          </a:p>
        </p:txBody>
      </p:sp>
      <p:sp>
        <p:nvSpPr>
          <p:cNvPr id="13" name="Text Placeholder 10"/>
          <p:cNvSpPr>
            <a:spLocks noGrp="1"/>
          </p:cNvSpPr>
          <p:nvPr>
            <p:ph type="body" sz="quarter" idx="14"/>
          </p:nvPr>
        </p:nvSpPr>
        <p:spPr>
          <a:xfrm>
            <a:off x="377430" y="638856"/>
            <a:ext cx="8391525" cy="359569"/>
          </a:xfrm>
        </p:spPr>
        <p:txBody>
          <a:bodyPr>
            <a:normAutofit/>
          </a:bodyPr>
          <a:lstStyle>
            <a:lvl1pPr marL="0" indent="0">
              <a:buNone/>
              <a:defRPr sz="2000">
                <a:solidFill>
                  <a:schemeClr val="bg1">
                    <a:alpha val="60000"/>
                  </a:schemeClr>
                </a:solidFill>
                <a:latin typeface="+mn-lt"/>
              </a:defRPr>
            </a:lvl1pPr>
          </a:lstStyle>
          <a:p>
            <a:pPr lvl="0"/>
            <a:r>
              <a:rPr lang="en-US" smtClean="0"/>
              <a:t>Click to edit Master text styles</a:t>
            </a:r>
          </a:p>
        </p:txBody>
      </p:sp>
      <p:grpSp>
        <p:nvGrpSpPr>
          <p:cNvPr id="8" name="Group 7"/>
          <p:cNvGrpSpPr/>
          <p:nvPr/>
        </p:nvGrpSpPr>
        <p:grpSpPr>
          <a:xfrm>
            <a:off x="377428" y="4763071"/>
            <a:ext cx="749498" cy="182444"/>
            <a:chOff x="842963" y="5748338"/>
            <a:chExt cx="1206499" cy="293687"/>
          </a:xfrm>
        </p:grpSpPr>
        <p:sp>
          <p:nvSpPr>
            <p:cNvPr id="9" name="Freeform 5"/>
            <p:cNvSpPr>
              <a:spLocks noEditPoints="1"/>
            </p:cNvSpPr>
            <p:nvPr userDrawn="1"/>
          </p:nvSpPr>
          <p:spPr bwMode="auto">
            <a:xfrm>
              <a:off x="1668463"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4 w 218"/>
                <a:gd name="T11" fmla="*/ 247 h 247"/>
                <a:gd name="T12" fmla="*/ 62 w 218"/>
                <a:gd name="T13" fmla="*/ 240 h 247"/>
                <a:gd name="T14" fmla="*/ 72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3" y="247"/>
                    <a:pt x="8" y="247"/>
                  </a:cubicBezTo>
                  <a:cubicBezTo>
                    <a:pt x="54" y="247"/>
                    <a:pt x="54" y="247"/>
                    <a:pt x="54" y="247"/>
                  </a:cubicBezTo>
                  <a:cubicBezTo>
                    <a:pt x="58" y="247"/>
                    <a:pt x="62" y="244"/>
                    <a:pt x="62" y="240"/>
                  </a:cubicBezTo>
                  <a:cubicBezTo>
                    <a:pt x="72" y="175"/>
                    <a:pt x="72" y="175"/>
                    <a:pt x="72" y="175"/>
                  </a:cubicBezTo>
                  <a:cubicBezTo>
                    <a:pt x="73" y="169"/>
                    <a:pt x="79" y="165"/>
                    <a:pt x="85" y="165"/>
                  </a:cubicBezTo>
                  <a:cubicBezTo>
                    <a:pt x="113" y="165"/>
                    <a:pt x="113" y="165"/>
                    <a:pt x="113" y="165"/>
                  </a:cubicBezTo>
                  <a:cubicBezTo>
                    <a:pt x="171"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8"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noEditPoints="1"/>
            </p:cNvSpPr>
            <p:nvPr userDrawn="1"/>
          </p:nvSpPr>
          <p:spPr bwMode="auto">
            <a:xfrm>
              <a:off x="1196975"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1 w 218"/>
                <a:gd name="T11" fmla="*/ 247 h 247"/>
                <a:gd name="T12" fmla="*/ 63 w 218"/>
                <a:gd name="T13" fmla="*/ 237 h 247"/>
                <a:gd name="T14" fmla="*/ 73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4" y="247"/>
                    <a:pt x="8" y="247"/>
                  </a:cubicBezTo>
                  <a:cubicBezTo>
                    <a:pt x="51" y="247"/>
                    <a:pt x="51" y="247"/>
                    <a:pt x="51" y="247"/>
                  </a:cubicBezTo>
                  <a:cubicBezTo>
                    <a:pt x="57" y="247"/>
                    <a:pt x="62" y="243"/>
                    <a:pt x="63" y="237"/>
                  </a:cubicBezTo>
                  <a:cubicBezTo>
                    <a:pt x="73" y="175"/>
                    <a:pt x="73" y="175"/>
                    <a:pt x="73" y="175"/>
                  </a:cubicBezTo>
                  <a:cubicBezTo>
                    <a:pt x="74" y="169"/>
                    <a:pt x="79" y="165"/>
                    <a:pt x="85" y="165"/>
                  </a:cubicBezTo>
                  <a:cubicBezTo>
                    <a:pt x="113" y="165"/>
                    <a:pt x="113" y="165"/>
                    <a:pt x="113" y="165"/>
                  </a:cubicBezTo>
                  <a:cubicBezTo>
                    <a:pt x="172"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9"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noEditPoints="1"/>
            </p:cNvSpPr>
            <p:nvPr userDrawn="1"/>
          </p:nvSpPr>
          <p:spPr bwMode="auto">
            <a:xfrm>
              <a:off x="1344613" y="5872163"/>
              <a:ext cx="158750"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20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5 w 212"/>
                <a:gd name="T33" fmla="*/ 87 h 173"/>
                <a:gd name="T34" fmla="*/ 97 w 212"/>
                <a:gd name="T35" fmla="*/ 128 h 173"/>
                <a:gd name="T36" fmla="*/ 68 w 212"/>
                <a:gd name="T37" fmla="*/ 116 h 173"/>
                <a:gd name="T38" fmla="*/ 61 w 212"/>
                <a:gd name="T39" fmla="*/ 87 h 173"/>
                <a:gd name="T40" fmla="*/ 109 w 212"/>
                <a:gd name="T41" fmla="*/ 45 h 173"/>
                <a:gd name="T42" fmla="*/ 137 w 212"/>
                <a:gd name="T43" fmla="*/ 57 h 173"/>
                <a:gd name="T44" fmla="*/ 145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2" y="36"/>
                    <a:pt x="4" y="86"/>
                  </a:cubicBezTo>
                  <a:cubicBezTo>
                    <a:pt x="0" y="111"/>
                    <a:pt x="6" y="135"/>
                    <a:pt x="20" y="151"/>
                  </a:cubicBezTo>
                  <a:cubicBezTo>
                    <a:pt x="33"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9" y="4"/>
                    <a:pt x="204" y="4"/>
                  </a:cubicBezTo>
                  <a:close/>
                  <a:moveTo>
                    <a:pt x="145" y="87"/>
                  </a:moveTo>
                  <a:cubicBezTo>
                    <a:pt x="141" y="112"/>
                    <a:pt x="121" y="128"/>
                    <a:pt x="97" y="128"/>
                  </a:cubicBezTo>
                  <a:cubicBezTo>
                    <a:pt x="84" y="128"/>
                    <a:pt x="74" y="124"/>
                    <a:pt x="68" y="116"/>
                  </a:cubicBezTo>
                  <a:cubicBezTo>
                    <a:pt x="62" y="109"/>
                    <a:pt x="59" y="98"/>
                    <a:pt x="61" y="87"/>
                  </a:cubicBezTo>
                  <a:cubicBezTo>
                    <a:pt x="65" y="62"/>
                    <a:pt x="85" y="45"/>
                    <a:pt x="109" y="45"/>
                  </a:cubicBezTo>
                  <a:cubicBezTo>
                    <a:pt x="121" y="45"/>
                    <a:pt x="131" y="50"/>
                    <a:pt x="137" y="57"/>
                  </a:cubicBezTo>
                  <a:cubicBezTo>
                    <a:pt x="144" y="65"/>
                    <a:pt x="147" y="75"/>
                    <a:pt x="145"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noEditPoints="1"/>
            </p:cNvSpPr>
            <p:nvPr userDrawn="1"/>
          </p:nvSpPr>
          <p:spPr bwMode="auto">
            <a:xfrm>
              <a:off x="1817688" y="5872163"/>
              <a:ext cx="157162"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19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4 w 212"/>
                <a:gd name="T33" fmla="*/ 87 h 173"/>
                <a:gd name="T34" fmla="*/ 96 w 212"/>
                <a:gd name="T35" fmla="*/ 128 h 173"/>
                <a:gd name="T36" fmla="*/ 68 w 212"/>
                <a:gd name="T37" fmla="*/ 116 h 173"/>
                <a:gd name="T38" fmla="*/ 61 w 212"/>
                <a:gd name="T39" fmla="*/ 87 h 173"/>
                <a:gd name="T40" fmla="*/ 109 w 212"/>
                <a:gd name="T41" fmla="*/ 45 h 173"/>
                <a:gd name="T42" fmla="*/ 137 w 212"/>
                <a:gd name="T43" fmla="*/ 57 h 173"/>
                <a:gd name="T44" fmla="*/ 144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1" y="36"/>
                    <a:pt x="4" y="86"/>
                  </a:cubicBezTo>
                  <a:cubicBezTo>
                    <a:pt x="0" y="111"/>
                    <a:pt x="5" y="135"/>
                    <a:pt x="19" y="151"/>
                  </a:cubicBezTo>
                  <a:cubicBezTo>
                    <a:pt x="32"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8" y="4"/>
                    <a:pt x="204" y="4"/>
                  </a:cubicBezTo>
                  <a:close/>
                  <a:moveTo>
                    <a:pt x="144" y="87"/>
                  </a:moveTo>
                  <a:cubicBezTo>
                    <a:pt x="140" y="112"/>
                    <a:pt x="121" y="128"/>
                    <a:pt x="96" y="128"/>
                  </a:cubicBezTo>
                  <a:cubicBezTo>
                    <a:pt x="84" y="128"/>
                    <a:pt x="74" y="124"/>
                    <a:pt x="68" y="116"/>
                  </a:cubicBezTo>
                  <a:cubicBezTo>
                    <a:pt x="61" y="109"/>
                    <a:pt x="59" y="98"/>
                    <a:pt x="61" y="87"/>
                  </a:cubicBezTo>
                  <a:cubicBezTo>
                    <a:pt x="65" y="62"/>
                    <a:pt x="85" y="45"/>
                    <a:pt x="109" y="45"/>
                  </a:cubicBezTo>
                  <a:cubicBezTo>
                    <a:pt x="121" y="45"/>
                    <a:pt x="131" y="50"/>
                    <a:pt x="137" y="57"/>
                  </a:cubicBezTo>
                  <a:cubicBezTo>
                    <a:pt x="144" y="65"/>
                    <a:pt x="146" y="75"/>
                    <a:pt x="144"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1517650" y="5875338"/>
              <a:ext cx="155575" cy="166687"/>
            </a:xfrm>
            <a:custGeom>
              <a:avLst/>
              <a:gdLst>
                <a:gd name="T0" fmla="*/ 200 w 210"/>
                <a:gd name="T1" fmla="*/ 0 h 223"/>
                <a:gd name="T2" fmla="*/ 157 w 210"/>
                <a:gd name="T3" fmla="*/ 0 h 223"/>
                <a:gd name="T4" fmla="*/ 147 w 210"/>
                <a:gd name="T5" fmla="*/ 6 h 223"/>
                <a:gd name="T6" fmla="*/ 88 w 210"/>
                <a:gd name="T7" fmla="*/ 93 h 223"/>
                <a:gd name="T8" fmla="*/ 63 w 210"/>
                <a:gd name="T9" fmla="*/ 9 h 223"/>
                <a:gd name="T10" fmla="*/ 51 w 210"/>
                <a:gd name="T11" fmla="*/ 0 h 223"/>
                <a:gd name="T12" fmla="*/ 9 w 210"/>
                <a:gd name="T13" fmla="*/ 0 h 223"/>
                <a:gd name="T14" fmla="*/ 2 w 210"/>
                <a:gd name="T15" fmla="*/ 10 h 223"/>
                <a:gd name="T16" fmla="*/ 49 w 210"/>
                <a:gd name="T17" fmla="*/ 149 h 223"/>
                <a:gd name="T18" fmla="*/ 5 w 210"/>
                <a:gd name="T19" fmla="*/ 211 h 223"/>
                <a:gd name="T20" fmla="*/ 11 w 210"/>
                <a:gd name="T21" fmla="*/ 223 h 223"/>
                <a:gd name="T22" fmla="*/ 54 w 210"/>
                <a:gd name="T23" fmla="*/ 223 h 223"/>
                <a:gd name="T24" fmla="*/ 64 w 210"/>
                <a:gd name="T25" fmla="*/ 218 h 223"/>
                <a:gd name="T26" fmla="*/ 206 w 210"/>
                <a:gd name="T27" fmla="*/ 12 h 223"/>
                <a:gd name="T28" fmla="*/ 200 w 210"/>
                <a:gd name="T29"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223">
                  <a:moveTo>
                    <a:pt x="200" y="0"/>
                  </a:moveTo>
                  <a:cubicBezTo>
                    <a:pt x="157" y="0"/>
                    <a:pt x="157" y="0"/>
                    <a:pt x="157" y="0"/>
                  </a:cubicBezTo>
                  <a:cubicBezTo>
                    <a:pt x="153" y="0"/>
                    <a:pt x="149" y="2"/>
                    <a:pt x="147" y="6"/>
                  </a:cubicBezTo>
                  <a:cubicBezTo>
                    <a:pt x="88" y="93"/>
                    <a:pt x="88" y="93"/>
                    <a:pt x="88" y="93"/>
                  </a:cubicBezTo>
                  <a:cubicBezTo>
                    <a:pt x="63" y="9"/>
                    <a:pt x="63" y="9"/>
                    <a:pt x="63" y="9"/>
                  </a:cubicBezTo>
                  <a:cubicBezTo>
                    <a:pt x="61" y="4"/>
                    <a:pt x="56" y="0"/>
                    <a:pt x="51" y="0"/>
                  </a:cubicBezTo>
                  <a:cubicBezTo>
                    <a:pt x="9" y="0"/>
                    <a:pt x="9" y="0"/>
                    <a:pt x="9" y="0"/>
                  </a:cubicBezTo>
                  <a:cubicBezTo>
                    <a:pt x="4" y="0"/>
                    <a:pt x="0" y="5"/>
                    <a:pt x="2" y="10"/>
                  </a:cubicBezTo>
                  <a:cubicBezTo>
                    <a:pt x="49" y="149"/>
                    <a:pt x="49" y="149"/>
                    <a:pt x="49" y="149"/>
                  </a:cubicBezTo>
                  <a:cubicBezTo>
                    <a:pt x="5" y="211"/>
                    <a:pt x="5" y="211"/>
                    <a:pt x="5" y="211"/>
                  </a:cubicBezTo>
                  <a:cubicBezTo>
                    <a:pt x="1" y="216"/>
                    <a:pt x="5" y="223"/>
                    <a:pt x="11" y="223"/>
                  </a:cubicBezTo>
                  <a:cubicBezTo>
                    <a:pt x="54" y="223"/>
                    <a:pt x="54" y="223"/>
                    <a:pt x="54" y="223"/>
                  </a:cubicBezTo>
                  <a:cubicBezTo>
                    <a:pt x="58" y="223"/>
                    <a:pt x="61" y="221"/>
                    <a:pt x="64" y="218"/>
                  </a:cubicBezTo>
                  <a:cubicBezTo>
                    <a:pt x="206" y="12"/>
                    <a:pt x="206" y="12"/>
                    <a:pt x="206" y="12"/>
                  </a:cubicBezTo>
                  <a:cubicBezTo>
                    <a:pt x="210" y="7"/>
                    <a:pt x="206" y="0"/>
                    <a:pt x="20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1978025" y="5813425"/>
              <a:ext cx="71437" cy="185737"/>
            </a:xfrm>
            <a:custGeom>
              <a:avLst/>
              <a:gdLst>
                <a:gd name="T0" fmla="*/ 37 w 94"/>
                <a:gd name="T1" fmla="*/ 6 h 247"/>
                <a:gd name="T2" fmla="*/ 1 w 94"/>
                <a:gd name="T3" fmla="*/ 239 h 247"/>
                <a:gd name="T4" fmla="*/ 8 w 94"/>
                <a:gd name="T5" fmla="*/ 247 h 247"/>
                <a:gd name="T6" fmla="*/ 45 w 94"/>
                <a:gd name="T7" fmla="*/ 247 h 247"/>
                <a:gd name="T8" fmla="*/ 57 w 94"/>
                <a:gd name="T9" fmla="*/ 237 h 247"/>
                <a:gd name="T10" fmla="*/ 93 w 94"/>
                <a:gd name="T11" fmla="*/ 9 h 247"/>
                <a:gd name="T12" fmla="*/ 86 w 94"/>
                <a:gd name="T13" fmla="*/ 0 h 247"/>
                <a:gd name="T14" fmla="*/ 44 w 94"/>
                <a:gd name="T15" fmla="*/ 0 h 247"/>
                <a:gd name="T16" fmla="*/ 37 w 94"/>
                <a:gd name="T17" fmla="*/ 6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247">
                  <a:moveTo>
                    <a:pt x="37" y="6"/>
                  </a:moveTo>
                  <a:cubicBezTo>
                    <a:pt x="1" y="239"/>
                    <a:pt x="1" y="239"/>
                    <a:pt x="1" y="239"/>
                  </a:cubicBezTo>
                  <a:cubicBezTo>
                    <a:pt x="0" y="243"/>
                    <a:pt x="3" y="247"/>
                    <a:pt x="8" y="247"/>
                  </a:cubicBezTo>
                  <a:cubicBezTo>
                    <a:pt x="45" y="247"/>
                    <a:pt x="45" y="247"/>
                    <a:pt x="45" y="247"/>
                  </a:cubicBezTo>
                  <a:cubicBezTo>
                    <a:pt x="51" y="247"/>
                    <a:pt x="56" y="243"/>
                    <a:pt x="57" y="237"/>
                  </a:cubicBezTo>
                  <a:cubicBezTo>
                    <a:pt x="93" y="9"/>
                    <a:pt x="93" y="9"/>
                    <a:pt x="93" y="9"/>
                  </a:cubicBezTo>
                  <a:cubicBezTo>
                    <a:pt x="94" y="4"/>
                    <a:pt x="90" y="0"/>
                    <a:pt x="86" y="0"/>
                  </a:cubicBezTo>
                  <a:cubicBezTo>
                    <a:pt x="44" y="0"/>
                    <a:pt x="44" y="0"/>
                    <a:pt x="44" y="0"/>
                  </a:cubicBezTo>
                  <a:cubicBezTo>
                    <a:pt x="41" y="0"/>
                    <a:pt x="38" y="3"/>
                    <a:pt x="37" y="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842963" y="5748338"/>
              <a:ext cx="250825" cy="293687"/>
            </a:xfrm>
            <a:custGeom>
              <a:avLst/>
              <a:gdLst>
                <a:gd name="T0" fmla="*/ 301 w 337"/>
                <a:gd name="T1" fmla="*/ 100 h 393"/>
                <a:gd name="T2" fmla="*/ 285 w 337"/>
                <a:gd name="T3" fmla="*/ 30 h 393"/>
                <a:gd name="T4" fmla="*/ 192 w 337"/>
                <a:gd name="T5" fmla="*/ 0 h 393"/>
                <a:gd name="T6" fmla="*/ 70 w 337"/>
                <a:gd name="T7" fmla="*/ 0 h 393"/>
                <a:gd name="T8" fmla="*/ 52 w 337"/>
                <a:gd name="T9" fmla="*/ 15 h 393"/>
                <a:gd name="T10" fmla="*/ 1 w 337"/>
                <a:gd name="T11" fmla="*/ 337 h 393"/>
                <a:gd name="T12" fmla="*/ 12 w 337"/>
                <a:gd name="T13" fmla="*/ 349 h 393"/>
                <a:gd name="T14" fmla="*/ 87 w 337"/>
                <a:gd name="T15" fmla="*/ 349 h 393"/>
                <a:gd name="T16" fmla="*/ 82 w 337"/>
                <a:gd name="T17" fmla="*/ 382 h 393"/>
                <a:gd name="T18" fmla="*/ 91 w 337"/>
                <a:gd name="T19" fmla="*/ 393 h 393"/>
                <a:gd name="T20" fmla="*/ 155 w 337"/>
                <a:gd name="T21" fmla="*/ 393 h 393"/>
                <a:gd name="T22" fmla="*/ 170 w 337"/>
                <a:gd name="T23" fmla="*/ 380 h 393"/>
                <a:gd name="T24" fmla="*/ 170 w 337"/>
                <a:gd name="T25" fmla="*/ 377 h 393"/>
                <a:gd name="T26" fmla="*/ 182 w 337"/>
                <a:gd name="T27" fmla="*/ 301 h 393"/>
                <a:gd name="T28" fmla="*/ 183 w 337"/>
                <a:gd name="T29" fmla="*/ 297 h 393"/>
                <a:gd name="T30" fmla="*/ 198 w 337"/>
                <a:gd name="T31" fmla="*/ 284 h 393"/>
                <a:gd name="T32" fmla="*/ 208 w 337"/>
                <a:gd name="T33" fmla="*/ 284 h 393"/>
                <a:gd name="T34" fmla="*/ 331 w 337"/>
                <a:gd name="T35" fmla="*/ 186 h 393"/>
                <a:gd name="T36" fmla="*/ 319 w 337"/>
                <a:gd name="T37" fmla="*/ 113 h 393"/>
                <a:gd name="T38" fmla="*/ 301 w 337"/>
                <a:gd name="T39" fmla="*/ 100 h 393"/>
                <a:gd name="T40" fmla="*/ 301 w 337"/>
                <a:gd name="T41" fmla="*/ 10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7" h="393">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82" y="382"/>
                    <a:pt x="82" y="382"/>
                    <a:pt x="82" y="382"/>
                  </a:cubicBezTo>
                  <a:cubicBezTo>
                    <a:pt x="81" y="388"/>
                    <a:pt x="85" y="393"/>
                    <a:pt x="91" y="393"/>
                  </a:cubicBezTo>
                  <a:cubicBezTo>
                    <a:pt x="155" y="393"/>
                    <a:pt x="155" y="393"/>
                    <a:pt x="155" y="393"/>
                  </a:cubicBezTo>
                  <a:cubicBezTo>
                    <a:pt x="162" y="393"/>
                    <a:pt x="168" y="387"/>
                    <a:pt x="170" y="380"/>
                  </a:cubicBezTo>
                  <a:cubicBezTo>
                    <a:pt x="170" y="377"/>
                    <a:pt x="170" y="377"/>
                    <a:pt x="170" y="377"/>
                  </a:cubicBezTo>
                  <a:cubicBezTo>
                    <a:pt x="182" y="301"/>
                    <a:pt x="182" y="301"/>
                    <a:pt x="182" y="301"/>
                  </a:cubicBezTo>
                  <a:cubicBezTo>
                    <a:pt x="183" y="297"/>
                    <a:pt x="183" y="297"/>
                    <a:pt x="183" y="297"/>
                  </a:cubicBezTo>
                  <a:cubicBezTo>
                    <a:pt x="184" y="289"/>
                    <a:pt x="191" y="284"/>
                    <a:pt x="198" y="284"/>
                  </a:cubicBezTo>
                  <a:cubicBezTo>
                    <a:pt x="208" y="284"/>
                    <a:pt x="208" y="284"/>
                    <a:pt x="208" y="284"/>
                  </a:cubicBezTo>
                  <a:cubicBezTo>
                    <a:pt x="269" y="284"/>
                    <a:pt x="317" y="259"/>
                    <a:pt x="331" y="186"/>
                  </a:cubicBezTo>
                  <a:cubicBezTo>
                    <a:pt x="337" y="156"/>
                    <a:pt x="334" y="131"/>
                    <a:pt x="319" y="113"/>
                  </a:cubicBezTo>
                  <a:cubicBezTo>
                    <a:pt x="314" y="108"/>
                    <a:pt x="308" y="104"/>
                    <a:pt x="301" y="100"/>
                  </a:cubicBezTo>
                  <a:cubicBezTo>
                    <a:pt x="301" y="100"/>
                    <a:pt x="301" y="100"/>
                    <a:pt x="301" y="100"/>
                  </a:cubicBezTo>
                </a:path>
              </a:pathLst>
            </a:custGeom>
            <a:solidFill>
              <a:srgbClr val="FFFFFF">
                <a:alpha val="68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842963" y="5748338"/>
              <a:ext cx="227012" cy="260350"/>
            </a:xfrm>
            <a:custGeom>
              <a:avLst/>
              <a:gdLst>
                <a:gd name="T0" fmla="*/ 301 w 306"/>
                <a:gd name="T1" fmla="*/ 100 h 349"/>
                <a:gd name="T2" fmla="*/ 285 w 306"/>
                <a:gd name="T3" fmla="*/ 30 h 349"/>
                <a:gd name="T4" fmla="*/ 192 w 306"/>
                <a:gd name="T5" fmla="*/ 0 h 349"/>
                <a:gd name="T6" fmla="*/ 70 w 306"/>
                <a:gd name="T7" fmla="*/ 0 h 349"/>
                <a:gd name="T8" fmla="*/ 52 w 306"/>
                <a:gd name="T9" fmla="*/ 15 h 349"/>
                <a:gd name="T10" fmla="*/ 1 w 306"/>
                <a:gd name="T11" fmla="*/ 337 h 349"/>
                <a:gd name="T12" fmla="*/ 12 w 306"/>
                <a:gd name="T13" fmla="*/ 349 h 349"/>
                <a:gd name="T14" fmla="*/ 87 w 306"/>
                <a:gd name="T15" fmla="*/ 349 h 349"/>
                <a:gd name="T16" fmla="*/ 106 w 306"/>
                <a:gd name="T17" fmla="*/ 229 h 349"/>
                <a:gd name="T18" fmla="*/ 106 w 306"/>
                <a:gd name="T19" fmla="*/ 233 h 349"/>
                <a:gd name="T20" fmla="*/ 123 w 306"/>
                <a:gd name="T21" fmla="*/ 218 h 349"/>
                <a:gd name="T22" fmla="*/ 159 w 306"/>
                <a:gd name="T23" fmla="*/ 218 h 349"/>
                <a:gd name="T24" fmla="*/ 300 w 306"/>
                <a:gd name="T25" fmla="*/ 107 h 349"/>
                <a:gd name="T26" fmla="*/ 301 w 306"/>
                <a:gd name="T27"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6" h="349">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cubicBezTo>
                    <a:pt x="106" y="233"/>
                    <a:pt x="106" y="233"/>
                    <a:pt x="106" y="233"/>
                  </a:cubicBezTo>
                  <a:cubicBezTo>
                    <a:pt x="107" y="225"/>
                    <a:pt x="114" y="218"/>
                    <a:pt x="123" y="218"/>
                  </a:cubicBezTo>
                  <a:cubicBezTo>
                    <a:pt x="159" y="218"/>
                    <a:pt x="159" y="218"/>
                    <a:pt x="159" y="218"/>
                  </a:cubicBezTo>
                  <a:cubicBezTo>
                    <a:pt x="229" y="218"/>
                    <a:pt x="284" y="190"/>
                    <a:pt x="300" y="107"/>
                  </a:cubicBezTo>
                  <a:cubicBezTo>
                    <a:pt x="301" y="105"/>
                    <a:pt x="301" y="102"/>
                    <a:pt x="301" y="100"/>
                  </a:cubicBezTo>
                </a:path>
              </a:pathLst>
            </a:custGeom>
            <a:solidFill>
              <a:srgbClr val="FFFFFF">
                <a:alpha val="70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842963" y="5748338"/>
              <a:ext cx="227012" cy="260350"/>
            </a:xfrm>
            <a:custGeom>
              <a:avLst/>
              <a:gdLst>
                <a:gd name="T0" fmla="*/ 126 w 306"/>
                <a:gd name="T1" fmla="*/ 100 h 349"/>
                <a:gd name="T2" fmla="*/ 135 w 306"/>
                <a:gd name="T3" fmla="*/ 89 h 349"/>
                <a:gd name="T4" fmla="*/ 142 w 306"/>
                <a:gd name="T5" fmla="*/ 87 h 349"/>
                <a:gd name="T6" fmla="*/ 237 w 306"/>
                <a:gd name="T7" fmla="*/ 87 h 349"/>
                <a:gd name="T8" fmla="*/ 269 w 306"/>
                <a:gd name="T9" fmla="*/ 90 h 349"/>
                <a:gd name="T10" fmla="*/ 277 w 306"/>
                <a:gd name="T11" fmla="*/ 91 h 349"/>
                <a:gd name="T12" fmla="*/ 284 w 306"/>
                <a:gd name="T13" fmla="*/ 93 h 349"/>
                <a:gd name="T14" fmla="*/ 288 w 306"/>
                <a:gd name="T15" fmla="*/ 94 h 349"/>
                <a:gd name="T16" fmla="*/ 301 w 306"/>
                <a:gd name="T17" fmla="*/ 100 h 349"/>
                <a:gd name="T18" fmla="*/ 285 w 306"/>
                <a:gd name="T19" fmla="*/ 30 h 349"/>
                <a:gd name="T20" fmla="*/ 192 w 306"/>
                <a:gd name="T21" fmla="*/ 0 h 349"/>
                <a:gd name="T22" fmla="*/ 70 w 306"/>
                <a:gd name="T23" fmla="*/ 0 h 349"/>
                <a:gd name="T24" fmla="*/ 52 w 306"/>
                <a:gd name="T25" fmla="*/ 15 h 349"/>
                <a:gd name="T26" fmla="*/ 1 w 306"/>
                <a:gd name="T27" fmla="*/ 337 h 349"/>
                <a:gd name="T28" fmla="*/ 12 w 306"/>
                <a:gd name="T29" fmla="*/ 349 h 349"/>
                <a:gd name="T30" fmla="*/ 87 w 306"/>
                <a:gd name="T31" fmla="*/ 349 h 349"/>
                <a:gd name="T32" fmla="*/ 106 w 306"/>
                <a:gd name="T33" fmla="*/ 229 h 349"/>
                <a:gd name="T34" fmla="*/ 126 w 306"/>
                <a:gd name="T35"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6" h="349">
                  <a:moveTo>
                    <a:pt x="126" y="100"/>
                  </a:moveTo>
                  <a:cubicBezTo>
                    <a:pt x="127" y="95"/>
                    <a:pt x="131" y="91"/>
                    <a:pt x="135" y="89"/>
                  </a:cubicBezTo>
                  <a:cubicBezTo>
                    <a:pt x="137" y="88"/>
                    <a:pt x="139" y="87"/>
                    <a:pt x="142" y="87"/>
                  </a:cubicBezTo>
                  <a:cubicBezTo>
                    <a:pt x="237" y="87"/>
                    <a:pt x="237" y="87"/>
                    <a:pt x="237" y="87"/>
                  </a:cubicBezTo>
                  <a:cubicBezTo>
                    <a:pt x="249" y="87"/>
                    <a:pt x="259" y="88"/>
                    <a:pt x="269" y="90"/>
                  </a:cubicBezTo>
                  <a:cubicBezTo>
                    <a:pt x="272" y="90"/>
                    <a:pt x="274" y="91"/>
                    <a:pt x="277" y="91"/>
                  </a:cubicBezTo>
                  <a:cubicBezTo>
                    <a:pt x="279" y="92"/>
                    <a:pt x="282" y="92"/>
                    <a:pt x="284" y="93"/>
                  </a:cubicBezTo>
                  <a:cubicBezTo>
                    <a:pt x="286" y="94"/>
                    <a:pt x="287" y="94"/>
                    <a:pt x="288" y="94"/>
                  </a:cubicBezTo>
                  <a:cubicBezTo>
                    <a:pt x="293" y="96"/>
                    <a:pt x="297" y="98"/>
                    <a:pt x="301" y="100"/>
                  </a:cubicBez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lnTo>
                    <a:pt x="126" y="10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853467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805"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w/ Image">
    <p:spTree>
      <p:nvGrpSpPr>
        <p:cNvPr id="1" name=""/>
        <p:cNvGrpSpPr/>
        <p:nvPr/>
      </p:nvGrpSpPr>
      <p:grpSpPr>
        <a:xfrm>
          <a:off x="0" y="0"/>
          <a:ext cx="0" cy="0"/>
          <a:chOff x="0" y="0"/>
          <a:chExt cx="0" cy="0"/>
        </a:xfrm>
      </p:grpSpPr>
      <p:sp>
        <p:nvSpPr>
          <p:cNvPr id="8" name="Rectangle 7"/>
          <p:cNvSpPr/>
          <p:nvPr/>
        </p:nvSpPr>
        <p:spPr>
          <a:xfrm>
            <a:off x="1143" y="5088636"/>
            <a:ext cx="9141714" cy="54864"/>
          </a:xfrm>
          <a:prstGeom prst="rect">
            <a:avLst/>
          </a:prstGeom>
          <a:gradFill flip="none" rotWithShape="1">
            <a:gsLst>
              <a:gs pos="0">
                <a:srgbClr val="0092D4"/>
              </a:gs>
              <a:gs pos="89000">
                <a:srgbClr val="00318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77429" y="395287"/>
            <a:ext cx="3389759" cy="233363"/>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377429" y="1146572"/>
            <a:ext cx="3386138" cy="3618310"/>
          </a:xfrm>
        </p:spPr>
        <p:txBody>
          <a:bodyPr/>
          <a:lstStyle>
            <a:lvl1pPr marL="0" indent="0">
              <a:spcBef>
                <a:spcPts val="0"/>
              </a:spcBef>
              <a:buFont typeface="+mj-lt"/>
              <a:buNone/>
              <a:defRPr sz="1600">
                <a:solidFill>
                  <a:schemeClr val="accent1"/>
                </a:solidFill>
              </a:defRPr>
            </a:lvl1pPr>
            <a:lvl2pPr marL="287338" indent="-228600">
              <a:spcBef>
                <a:spcPts val="300"/>
              </a:spcBef>
              <a:buFont typeface="Arial" panose="020B0604020202020204" pitchFamily="34" charset="0"/>
              <a:buChar char="•"/>
              <a:defRPr>
                <a:solidFill>
                  <a:schemeClr val="bg2">
                    <a:lumMod val="75000"/>
                  </a:schemeClr>
                </a:solidFill>
              </a:defRPr>
            </a:lvl2pPr>
            <a:lvl3pPr marL="514350" indent="-228600">
              <a:spcBef>
                <a:spcPts val="300"/>
              </a:spcBef>
              <a:buClr>
                <a:schemeClr val="accent1"/>
              </a:buClr>
              <a:buFont typeface="Arial" panose="020B0604020202020204" pitchFamily="34" charset="0"/>
              <a:buChar char="•"/>
              <a:defRPr>
                <a:solidFill>
                  <a:schemeClr val="bg2">
                    <a:lumMod val="75000"/>
                  </a:schemeClr>
                </a:solidFill>
              </a:defRPr>
            </a:lvl3pPr>
            <a:lvl4pPr marL="739775" indent="-228600">
              <a:spcBef>
                <a:spcPts val="300"/>
              </a:spcBef>
              <a:buClr>
                <a:schemeClr val="accent1"/>
              </a:buClr>
              <a:buFont typeface="Arial" panose="020B0604020202020204" pitchFamily="34" charset="0"/>
              <a:buChar char="•"/>
              <a:defRPr>
                <a:solidFill>
                  <a:schemeClr val="bg2">
                    <a:lumMod val="75000"/>
                  </a:schemeClr>
                </a:solidFill>
              </a:defRPr>
            </a:lvl4pPr>
            <a:lvl5pPr marL="974725" indent="-228600">
              <a:spcBef>
                <a:spcPts val="300"/>
              </a:spcBef>
              <a:buClr>
                <a:schemeClr val="accent1"/>
              </a:buClr>
              <a:buFont typeface="Arial" panose="020B0604020202020204" pitchFamily="34" charset="0"/>
              <a:buChar char="•"/>
              <a:defRPr>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1248425" y="4767262"/>
            <a:ext cx="3086100" cy="233363"/>
          </a:xfrm>
        </p:spPr>
        <p:txBody>
          <a:bodyPr/>
          <a:lstStyle>
            <a:lvl1pPr marL="0" algn="l" defTabSz="914400" rtl="0" eaLnBrk="1" latinLnBrk="0" hangingPunct="1">
              <a:defRPr lang="en-US" sz="800" kern="1200" smtClean="0">
                <a:solidFill>
                  <a:schemeClr val="tx2">
                    <a:lumMod val="60000"/>
                    <a:lumOff val="40000"/>
                  </a:schemeClr>
                </a:solidFill>
                <a:latin typeface="+mn-lt"/>
                <a:ea typeface="+mn-ea"/>
                <a:cs typeface="+mn-cs"/>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lumMod val="60000"/>
                    <a:lumOff val="40000"/>
                  </a:schemeClr>
                </a:solidFill>
              </a:defRPr>
            </a:lvl1pPr>
          </a:lstStyle>
          <a:p>
            <a:fld id="{EF1A169E-AD20-EF40-9755-5B02FC72079F}" type="slidenum">
              <a:rPr lang="en-US" smtClean="0"/>
              <a:t>‹#›</a:t>
            </a:fld>
            <a:endParaRPr lang="en-US"/>
          </a:p>
        </p:txBody>
      </p:sp>
      <p:sp>
        <p:nvSpPr>
          <p:cNvPr id="11" name="Text Placeholder 10"/>
          <p:cNvSpPr>
            <a:spLocks noGrp="1"/>
          </p:cNvSpPr>
          <p:nvPr>
            <p:ph type="body" sz="quarter" idx="13"/>
          </p:nvPr>
        </p:nvSpPr>
        <p:spPr>
          <a:xfrm>
            <a:off x="377429" y="638856"/>
            <a:ext cx="3389759" cy="359569"/>
          </a:xfrm>
        </p:spPr>
        <p:txBody>
          <a:bodyPr>
            <a:normAutofit/>
          </a:bodyPr>
          <a:lstStyle>
            <a:lvl1pPr marL="0" indent="0">
              <a:buNone/>
              <a:defRPr sz="2000">
                <a:solidFill>
                  <a:schemeClr val="bg2">
                    <a:lumMod val="75000"/>
                  </a:schemeClr>
                </a:solidFill>
                <a:latin typeface="+mn-lt"/>
              </a:defRPr>
            </a:lvl1pPr>
          </a:lstStyle>
          <a:p>
            <a:pPr lvl="0"/>
            <a:r>
              <a:rPr lang="en-US" smtClean="0"/>
              <a:t>Click to edit Master text styles</a:t>
            </a:r>
          </a:p>
        </p:txBody>
      </p:sp>
      <p:sp>
        <p:nvSpPr>
          <p:cNvPr id="7" name="Picture Placeholder 6"/>
          <p:cNvSpPr>
            <a:spLocks noGrp="1"/>
          </p:cNvSpPr>
          <p:nvPr>
            <p:ph type="pic" sz="quarter" idx="14" hasCustomPrompt="1"/>
          </p:nvPr>
        </p:nvSpPr>
        <p:spPr>
          <a:xfrm>
            <a:off x="3970664" y="366714"/>
            <a:ext cx="4800600" cy="4398169"/>
          </a:xfrm>
        </p:spPr>
        <p:txBody>
          <a:bodyPr tIns="914400" anchor="ctr"/>
          <a:lstStyle>
            <a:lvl1pPr marL="0" indent="0" algn="ctr" defTabSz="914400" rtl="0" eaLnBrk="1" latinLnBrk="0" hangingPunct="1">
              <a:lnSpc>
                <a:spcPct val="90000"/>
              </a:lnSpc>
              <a:spcBef>
                <a:spcPts val="1500"/>
              </a:spcBef>
              <a:buClr>
                <a:schemeClr val="accent1"/>
              </a:buClr>
              <a:buFont typeface="Arial" panose="020B0604020202020204" pitchFamily="34" charset="0"/>
              <a:buNone/>
              <a:defRPr lang="en-US" sz="1600" kern="1200" baseline="0" dirty="0">
                <a:solidFill>
                  <a:schemeClr val="accent1">
                    <a:alpha val="40000"/>
                  </a:schemeClr>
                </a:solidFill>
                <a:latin typeface="+mn-lt"/>
                <a:ea typeface="+mn-ea"/>
                <a:cs typeface="+mn-cs"/>
              </a:defRPr>
            </a:lvl1pPr>
          </a:lstStyle>
          <a:p>
            <a:r>
              <a:rPr lang="en-US" dirty="0" smtClean="0"/>
              <a:t>Click icon to insert picture</a:t>
            </a:r>
            <a:endParaRPr lang="en-US" dirty="0"/>
          </a:p>
        </p:txBody>
      </p:sp>
      <p:pic>
        <p:nvPicPr>
          <p:cNvPr id="12" name="Picture 11"/>
          <p:cNvPicPr>
            <a:picLocks noChangeAspect="1"/>
          </p:cNvPicPr>
          <p:nvPr/>
        </p:nvPicPr>
        <p:blipFill>
          <a:blip r:embed="rId2"/>
          <a:stretch>
            <a:fillRect/>
          </a:stretch>
        </p:blipFill>
        <p:spPr>
          <a:xfrm>
            <a:off x="377191" y="4764882"/>
            <a:ext cx="755384" cy="184308"/>
          </a:xfrm>
          <a:prstGeom prst="rect">
            <a:avLst/>
          </a:prstGeom>
        </p:spPr>
      </p:pic>
    </p:spTree>
    <p:extLst>
      <p:ext uri="{BB962C8B-B14F-4D97-AF65-F5344CB8AC3E}">
        <p14:creationId xmlns:p14="http://schemas.microsoft.com/office/powerpoint/2010/main" val="19587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960">
          <p15:clr>
            <a:srgbClr val="FBAE40"/>
          </p15:clr>
        </p15:guide>
        <p15:guide id="2" orient="horz" pos="80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Blue Divider Slide">
    <p:spTree>
      <p:nvGrpSpPr>
        <p:cNvPr id="1" name=""/>
        <p:cNvGrpSpPr/>
        <p:nvPr/>
      </p:nvGrpSpPr>
      <p:grpSpPr>
        <a:xfrm>
          <a:off x="0" y="0"/>
          <a:ext cx="0" cy="0"/>
          <a:chOff x="0" y="0"/>
          <a:chExt cx="0" cy="0"/>
        </a:xfrm>
      </p:grpSpPr>
      <p:sp>
        <p:nvSpPr>
          <p:cNvPr id="7" name="Rectangle 6"/>
          <p:cNvSpPr/>
          <p:nvPr/>
        </p:nvSpPr>
        <p:spPr>
          <a:xfrm>
            <a:off x="2286" y="0"/>
            <a:ext cx="9141714" cy="5143500"/>
          </a:xfrm>
          <a:prstGeom prst="rect">
            <a:avLst/>
          </a:prstGeom>
          <a:gradFill flip="none" rotWithShape="1">
            <a:gsLst>
              <a:gs pos="0">
                <a:schemeClr val="accent1"/>
              </a:gs>
              <a:gs pos="88000">
                <a:srgbClr val="19468E"/>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377430" y="1277543"/>
            <a:ext cx="8133159" cy="1256108"/>
          </a:xfrm>
        </p:spPr>
        <p:txBody>
          <a:bodyPr anchor="b">
            <a:normAutofit/>
          </a:bodyPr>
          <a:lstStyle>
            <a:lvl1pPr>
              <a:defRPr sz="3700" spc="300">
                <a:solidFill>
                  <a:schemeClr val="bg1"/>
                </a:solidFill>
                <a:latin typeface="PayPal Sans Big Thin" panose="020B040304050404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77429" y="2654142"/>
            <a:ext cx="7886700" cy="286940"/>
          </a:xfrm>
        </p:spPr>
        <p:txBody>
          <a:bodyPr tIns="0" rIns="0" bIns="0">
            <a:normAutofit/>
          </a:bodyPr>
          <a:lstStyle>
            <a:lvl1pPr marL="0" indent="0">
              <a:buNone/>
              <a:defRPr sz="1800">
                <a:solidFill>
                  <a:schemeClr val="bg1">
                    <a:alpha val="60000"/>
                  </a:schemeClr>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F1A169E-AD20-EF40-9755-5B02FC72079F}" type="slidenum">
              <a:rPr lang="en-US" smtClean="0"/>
              <a:t>‹#›</a:t>
            </a:fld>
            <a:endParaRPr lang="en-US"/>
          </a:p>
        </p:txBody>
      </p:sp>
      <p:sp>
        <p:nvSpPr>
          <p:cNvPr id="16" name="Footer Placeholder 4"/>
          <p:cNvSpPr>
            <a:spLocks noGrp="1"/>
          </p:cNvSpPr>
          <p:nvPr>
            <p:ph type="ftr" sz="quarter" idx="3"/>
          </p:nvPr>
        </p:nvSpPr>
        <p:spPr>
          <a:xfrm>
            <a:off x="1248425" y="4767262"/>
            <a:ext cx="3086100" cy="233363"/>
          </a:xfrm>
          <a:prstGeom prst="rect">
            <a:avLst/>
          </a:prstGeom>
        </p:spPr>
        <p:txBody>
          <a:bodyPr vert="horz" lIns="0" tIns="45720" rIns="0" bIns="45720" rtlCol="0" anchor="ctr"/>
          <a:lstStyle>
            <a:lvl1pPr algn="l">
              <a:defRPr sz="800">
                <a:solidFill>
                  <a:schemeClr val="bg1">
                    <a:alpha val="60000"/>
                  </a:schemeClr>
                </a:solidFill>
              </a:defRPr>
            </a:lvl1pPr>
          </a:lstStyle>
          <a:p>
            <a:endParaRPr lang="en-US"/>
          </a:p>
        </p:txBody>
      </p:sp>
      <p:grpSp>
        <p:nvGrpSpPr>
          <p:cNvPr id="9" name="Group 8"/>
          <p:cNvGrpSpPr/>
          <p:nvPr/>
        </p:nvGrpSpPr>
        <p:grpSpPr>
          <a:xfrm>
            <a:off x="377428" y="4763071"/>
            <a:ext cx="749498" cy="182444"/>
            <a:chOff x="842963" y="5748338"/>
            <a:chExt cx="1206499" cy="293687"/>
          </a:xfrm>
        </p:grpSpPr>
        <p:sp>
          <p:nvSpPr>
            <p:cNvPr id="10" name="Freeform 5"/>
            <p:cNvSpPr>
              <a:spLocks noEditPoints="1"/>
            </p:cNvSpPr>
            <p:nvPr userDrawn="1"/>
          </p:nvSpPr>
          <p:spPr bwMode="auto">
            <a:xfrm>
              <a:off x="1668463"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4 w 218"/>
                <a:gd name="T11" fmla="*/ 247 h 247"/>
                <a:gd name="T12" fmla="*/ 62 w 218"/>
                <a:gd name="T13" fmla="*/ 240 h 247"/>
                <a:gd name="T14" fmla="*/ 72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3" y="247"/>
                    <a:pt x="8" y="247"/>
                  </a:cubicBezTo>
                  <a:cubicBezTo>
                    <a:pt x="54" y="247"/>
                    <a:pt x="54" y="247"/>
                    <a:pt x="54" y="247"/>
                  </a:cubicBezTo>
                  <a:cubicBezTo>
                    <a:pt x="58" y="247"/>
                    <a:pt x="62" y="244"/>
                    <a:pt x="62" y="240"/>
                  </a:cubicBezTo>
                  <a:cubicBezTo>
                    <a:pt x="72" y="175"/>
                    <a:pt x="72" y="175"/>
                    <a:pt x="72" y="175"/>
                  </a:cubicBezTo>
                  <a:cubicBezTo>
                    <a:pt x="73" y="169"/>
                    <a:pt x="79" y="165"/>
                    <a:pt x="85" y="165"/>
                  </a:cubicBezTo>
                  <a:cubicBezTo>
                    <a:pt x="113" y="165"/>
                    <a:pt x="113" y="165"/>
                    <a:pt x="113" y="165"/>
                  </a:cubicBezTo>
                  <a:cubicBezTo>
                    <a:pt x="171"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8"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6"/>
            <p:cNvSpPr>
              <a:spLocks noEditPoints="1"/>
            </p:cNvSpPr>
            <p:nvPr userDrawn="1"/>
          </p:nvSpPr>
          <p:spPr bwMode="auto">
            <a:xfrm>
              <a:off x="1196975"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1 w 218"/>
                <a:gd name="T11" fmla="*/ 247 h 247"/>
                <a:gd name="T12" fmla="*/ 63 w 218"/>
                <a:gd name="T13" fmla="*/ 237 h 247"/>
                <a:gd name="T14" fmla="*/ 73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4" y="247"/>
                    <a:pt x="8" y="247"/>
                  </a:cubicBezTo>
                  <a:cubicBezTo>
                    <a:pt x="51" y="247"/>
                    <a:pt x="51" y="247"/>
                    <a:pt x="51" y="247"/>
                  </a:cubicBezTo>
                  <a:cubicBezTo>
                    <a:pt x="57" y="247"/>
                    <a:pt x="62" y="243"/>
                    <a:pt x="63" y="237"/>
                  </a:cubicBezTo>
                  <a:cubicBezTo>
                    <a:pt x="73" y="175"/>
                    <a:pt x="73" y="175"/>
                    <a:pt x="73" y="175"/>
                  </a:cubicBezTo>
                  <a:cubicBezTo>
                    <a:pt x="74" y="169"/>
                    <a:pt x="79" y="165"/>
                    <a:pt x="85" y="165"/>
                  </a:cubicBezTo>
                  <a:cubicBezTo>
                    <a:pt x="113" y="165"/>
                    <a:pt x="113" y="165"/>
                    <a:pt x="113" y="165"/>
                  </a:cubicBezTo>
                  <a:cubicBezTo>
                    <a:pt x="172"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9"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noEditPoints="1"/>
            </p:cNvSpPr>
            <p:nvPr userDrawn="1"/>
          </p:nvSpPr>
          <p:spPr bwMode="auto">
            <a:xfrm>
              <a:off x="1344613" y="5872163"/>
              <a:ext cx="158750"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20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5 w 212"/>
                <a:gd name="T33" fmla="*/ 87 h 173"/>
                <a:gd name="T34" fmla="*/ 97 w 212"/>
                <a:gd name="T35" fmla="*/ 128 h 173"/>
                <a:gd name="T36" fmla="*/ 68 w 212"/>
                <a:gd name="T37" fmla="*/ 116 h 173"/>
                <a:gd name="T38" fmla="*/ 61 w 212"/>
                <a:gd name="T39" fmla="*/ 87 h 173"/>
                <a:gd name="T40" fmla="*/ 109 w 212"/>
                <a:gd name="T41" fmla="*/ 45 h 173"/>
                <a:gd name="T42" fmla="*/ 137 w 212"/>
                <a:gd name="T43" fmla="*/ 57 h 173"/>
                <a:gd name="T44" fmla="*/ 145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2" y="36"/>
                    <a:pt x="4" y="86"/>
                  </a:cubicBezTo>
                  <a:cubicBezTo>
                    <a:pt x="0" y="111"/>
                    <a:pt x="6" y="135"/>
                    <a:pt x="20" y="151"/>
                  </a:cubicBezTo>
                  <a:cubicBezTo>
                    <a:pt x="33"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9" y="4"/>
                    <a:pt x="204" y="4"/>
                  </a:cubicBezTo>
                  <a:close/>
                  <a:moveTo>
                    <a:pt x="145" y="87"/>
                  </a:moveTo>
                  <a:cubicBezTo>
                    <a:pt x="141" y="112"/>
                    <a:pt x="121" y="128"/>
                    <a:pt x="97" y="128"/>
                  </a:cubicBezTo>
                  <a:cubicBezTo>
                    <a:pt x="84" y="128"/>
                    <a:pt x="74" y="124"/>
                    <a:pt x="68" y="116"/>
                  </a:cubicBezTo>
                  <a:cubicBezTo>
                    <a:pt x="62" y="109"/>
                    <a:pt x="59" y="98"/>
                    <a:pt x="61" y="87"/>
                  </a:cubicBezTo>
                  <a:cubicBezTo>
                    <a:pt x="65" y="62"/>
                    <a:pt x="85" y="45"/>
                    <a:pt x="109" y="45"/>
                  </a:cubicBezTo>
                  <a:cubicBezTo>
                    <a:pt x="121" y="45"/>
                    <a:pt x="131" y="50"/>
                    <a:pt x="137" y="57"/>
                  </a:cubicBezTo>
                  <a:cubicBezTo>
                    <a:pt x="144" y="65"/>
                    <a:pt x="147" y="75"/>
                    <a:pt x="145"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1817688" y="5872163"/>
              <a:ext cx="157162"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19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4 w 212"/>
                <a:gd name="T33" fmla="*/ 87 h 173"/>
                <a:gd name="T34" fmla="*/ 96 w 212"/>
                <a:gd name="T35" fmla="*/ 128 h 173"/>
                <a:gd name="T36" fmla="*/ 68 w 212"/>
                <a:gd name="T37" fmla="*/ 116 h 173"/>
                <a:gd name="T38" fmla="*/ 61 w 212"/>
                <a:gd name="T39" fmla="*/ 87 h 173"/>
                <a:gd name="T40" fmla="*/ 109 w 212"/>
                <a:gd name="T41" fmla="*/ 45 h 173"/>
                <a:gd name="T42" fmla="*/ 137 w 212"/>
                <a:gd name="T43" fmla="*/ 57 h 173"/>
                <a:gd name="T44" fmla="*/ 144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1" y="36"/>
                    <a:pt x="4" y="86"/>
                  </a:cubicBezTo>
                  <a:cubicBezTo>
                    <a:pt x="0" y="111"/>
                    <a:pt x="5" y="135"/>
                    <a:pt x="19" y="151"/>
                  </a:cubicBezTo>
                  <a:cubicBezTo>
                    <a:pt x="32"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8" y="4"/>
                    <a:pt x="204" y="4"/>
                  </a:cubicBezTo>
                  <a:close/>
                  <a:moveTo>
                    <a:pt x="144" y="87"/>
                  </a:moveTo>
                  <a:cubicBezTo>
                    <a:pt x="140" y="112"/>
                    <a:pt x="121" y="128"/>
                    <a:pt x="96" y="128"/>
                  </a:cubicBezTo>
                  <a:cubicBezTo>
                    <a:pt x="84" y="128"/>
                    <a:pt x="74" y="124"/>
                    <a:pt x="68" y="116"/>
                  </a:cubicBezTo>
                  <a:cubicBezTo>
                    <a:pt x="61" y="109"/>
                    <a:pt x="59" y="98"/>
                    <a:pt x="61" y="87"/>
                  </a:cubicBezTo>
                  <a:cubicBezTo>
                    <a:pt x="65" y="62"/>
                    <a:pt x="85" y="45"/>
                    <a:pt x="109" y="45"/>
                  </a:cubicBezTo>
                  <a:cubicBezTo>
                    <a:pt x="121" y="45"/>
                    <a:pt x="131" y="50"/>
                    <a:pt x="137" y="57"/>
                  </a:cubicBezTo>
                  <a:cubicBezTo>
                    <a:pt x="144" y="65"/>
                    <a:pt x="146" y="75"/>
                    <a:pt x="144"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1517650" y="5875338"/>
              <a:ext cx="155575" cy="166687"/>
            </a:xfrm>
            <a:custGeom>
              <a:avLst/>
              <a:gdLst>
                <a:gd name="T0" fmla="*/ 200 w 210"/>
                <a:gd name="T1" fmla="*/ 0 h 223"/>
                <a:gd name="T2" fmla="*/ 157 w 210"/>
                <a:gd name="T3" fmla="*/ 0 h 223"/>
                <a:gd name="T4" fmla="*/ 147 w 210"/>
                <a:gd name="T5" fmla="*/ 6 h 223"/>
                <a:gd name="T6" fmla="*/ 88 w 210"/>
                <a:gd name="T7" fmla="*/ 93 h 223"/>
                <a:gd name="T8" fmla="*/ 63 w 210"/>
                <a:gd name="T9" fmla="*/ 9 h 223"/>
                <a:gd name="T10" fmla="*/ 51 w 210"/>
                <a:gd name="T11" fmla="*/ 0 h 223"/>
                <a:gd name="T12" fmla="*/ 9 w 210"/>
                <a:gd name="T13" fmla="*/ 0 h 223"/>
                <a:gd name="T14" fmla="*/ 2 w 210"/>
                <a:gd name="T15" fmla="*/ 10 h 223"/>
                <a:gd name="T16" fmla="*/ 49 w 210"/>
                <a:gd name="T17" fmla="*/ 149 h 223"/>
                <a:gd name="T18" fmla="*/ 5 w 210"/>
                <a:gd name="T19" fmla="*/ 211 h 223"/>
                <a:gd name="T20" fmla="*/ 11 w 210"/>
                <a:gd name="T21" fmla="*/ 223 h 223"/>
                <a:gd name="T22" fmla="*/ 54 w 210"/>
                <a:gd name="T23" fmla="*/ 223 h 223"/>
                <a:gd name="T24" fmla="*/ 64 w 210"/>
                <a:gd name="T25" fmla="*/ 218 h 223"/>
                <a:gd name="T26" fmla="*/ 206 w 210"/>
                <a:gd name="T27" fmla="*/ 12 h 223"/>
                <a:gd name="T28" fmla="*/ 200 w 210"/>
                <a:gd name="T29"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223">
                  <a:moveTo>
                    <a:pt x="200" y="0"/>
                  </a:moveTo>
                  <a:cubicBezTo>
                    <a:pt x="157" y="0"/>
                    <a:pt x="157" y="0"/>
                    <a:pt x="157" y="0"/>
                  </a:cubicBezTo>
                  <a:cubicBezTo>
                    <a:pt x="153" y="0"/>
                    <a:pt x="149" y="2"/>
                    <a:pt x="147" y="6"/>
                  </a:cubicBezTo>
                  <a:cubicBezTo>
                    <a:pt x="88" y="93"/>
                    <a:pt x="88" y="93"/>
                    <a:pt x="88" y="93"/>
                  </a:cubicBezTo>
                  <a:cubicBezTo>
                    <a:pt x="63" y="9"/>
                    <a:pt x="63" y="9"/>
                    <a:pt x="63" y="9"/>
                  </a:cubicBezTo>
                  <a:cubicBezTo>
                    <a:pt x="61" y="4"/>
                    <a:pt x="56" y="0"/>
                    <a:pt x="51" y="0"/>
                  </a:cubicBezTo>
                  <a:cubicBezTo>
                    <a:pt x="9" y="0"/>
                    <a:pt x="9" y="0"/>
                    <a:pt x="9" y="0"/>
                  </a:cubicBezTo>
                  <a:cubicBezTo>
                    <a:pt x="4" y="0"/>
                    <a:pt x="0" y="5"/>
                    <a:pt x="2" y="10"/>
                  </a:cubicBezTo>
                  <a:cubicBezTo>
                    <a:pt x="49" y="149"/>
                    <a:pt x="49" y="149"/>
                    <a:pt x="49" y="149"/>
                  </a:cubicBezTo>
                  <a:cubicBezTo>
                    <a:pt x="5" y="211"/>
                    <a:pt x="5" y="211"/>
                    <a:pt x="5" y="211"/>
                  </a:cubicBezTo>
                  <a:cubicBezTo>
                    <a:pt x="1" y="216"/>
                    <a:pt x="5" y="223"/>
                    <a:pt x="11" y="223"/>
                  </a:cubicBezTo>
                  <a:cubicBezTo>
                    <a:pt x="54" y="223"/>
                    <a:pt x="54" y="223"/>
                    <a:pt x="54" y="223"/>
                  </a:cubicBezTo>
                  <a:cubicBezTo>
                    <a:pt x="58" y="223"/>
                    <a:pt x="61" y="221"/>
                    <a:pt x="64" y="218"/>
                  </a:cubicBezTo>
                  <a:cubicBezTo>
                    <a:pt x="206" y="12"/>
                    <a:pt x="206" y="12"/>
                    <a:pt x="206" y="12"/>
                  </a:cubicBezTo>
                  <a:cubicBezTo>
                    <a:pt x="210" y="7"/>
                    <a:pt x="206" y="0"/>
                    <a:pt x="20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1978025" y="5813425"/>
              <a:ext cx="71437" cy="185737"/>
            </a:xfrm>
            <a:custGeom>
              <a:avLst/>
              <a:gdLst>
                <a:gd name="T0" fmla="*/ 37 w 94"/>
                <a:gd name="T1" fmla="*/ 6 h 247"/>
                <a:gd name="T2" fmla="*/ 1 w 94"/>
                <a:gd name="T3" fmla="*/ 239 h 247"/>
                <a:gd name="T4" fmla="*/ 8 w 94"/>
                <a:gd name="T5" fmla="*/ 247 h 247"/>
                <a:gd name="T6" fmla="*/ 45 w 94"/>
                <a:gd name="T7" fmla="*/ 247 h 247"/>
                <a:gd name="T8" fmla="*/ 57 w 94"/>
                <a:gd name="T9" fmla="*/ 237 h 247"/>
                <a:gd name="T10" fmla="*/ 93 w 94"/>
                <a:gd name="T11" fmla="*/ 9 h 247"/>
                <a:gd name="T12" fmla="*/ 86 w 94"/>
                <a:gd name="T13" fmla="*/ 0 h 247"/>
                <a:gd name="T14" fmla="*/ 44 w 94"/>
                <a:gd name="T15" fmla="*/ 0 h 247"/>
                <a:gd name="T16" fmla="*/ 37 w 94"/>
                <a:gd name="T17" fmla="*/ 6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247">
                  <a:moveTo>
                    <a:pt x="37" y="6"/>
                  </a:moveTo>
                  <a:cubicBezTo>
                    <a:pt x="1" y="239"/>
                    <a:pt x="1" y="239"/>
                    <a:pt x="1" y="239"/>
                  </a:cubicBezTo>
                  <a:cubicBezTo>
                    <a:pt x="0" y="243"/>
                    <a:pt x="3" y="247"/>
                    <a:pt x="8" y="247"/>
                  </a:cubicBezTo>
                  <a:cubicBezTo>
                    <a:pt x="45" y="247"/>
                    <a:pt x="45" y="247"/>
                    <a:pt x="45" y="247"/>
                  </a:cubicBezTo>
                  <a:cubicBezTo>
                    <a:pt x="51" y="247"/>
                    <a:pt x="56" y="243"/>
                    <a:pt x="57" y="237"/>
                  </a:cubicBezTo>
                  <a:cubicBezTo>
                    <a:pt x="93" y="9"/>
                    <a:pt x="93" y="9"/>
                    <a:pt x="93" y="9"/>
                  </a:cubicBezTo>
                  <a:cubicBezTo>
                    <a:pt x="94" y="4"/>
                    <a:pt x="90" y="0"/>
                    <a:pt x="86" y="0"/>
                  </a:cubicBezTo>
                  <a:cubicBezTo>
                    <a:pt x="44" y="0"/>
                    <a:pt x="44" y="0"/>
                    <a:pt x="44" y="0"/>
                  </a:cubicBezTo>
                  <a:cubicBezTo>
                    <a:pt x="41" y="0"/>
                    <a:pt x="38" y="3"/>
                    <a:pt x="37" y="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1"/>
            <p:cNvSpPr>
              <a:spLocks/>
            </p:cNvSpPr>
            <p:nvPr userDrawn="1"/>
          </p:nvSpPr>
          <p:spPr bwMode="auto">
            <a:xfrm>
              <a:off x="842963" y="5748338"/>
              <a:ext cx="250825" cy="293687"/>
            </a:xfrm>
            <a:custGeom>
              <a:avLst/>
              <a:gdLst>
                <a:gd name="T0" fmla="*/ 301 w 337"/>
                <a:gd name="T1" fmla="*/ 100 h 393"/>
                <a:gd name="T2" fmla="*/ 285 w 337"/>
                <a:gd name="T3" fmla="*/ 30 h 393"/>
                <a:gd name="T4" fmla="*/ 192 w 337"/>
                <a:gd name="T5" fmla="*/ 0 h 393"/>
                <a:gd name="T6" fmla="*/ 70 w 337"/>
                <a:gd name="T7" fmla="*/ 0 h 393"/>
                <a:gd name="T8" fmla="*/ 52 w 337"/>
                <a:gd name="T9" fmla="*/ 15 h 393"/>
                <a:gd name="T10" fmla="*/ 1 w 337"/>
                <a:gd name="T11" fmla="*/ 337 h 393"/>
                <a:gd name="T12" fmla="*/ 12 w 337"/>
                <a:gd name="T13" fmla="*/ 349 h 393"/>
                <a:gd name="T14" fmla="*/ 87 w 337"/>
                <a:gd name="T15" fmla="*/ 349 h 393"/>
                <a:gd name="T16" fmla="*/ 82 w 337"/>
                <a:gd name="T17" fmla="*/ 382 h 393"/>
                <a:gd name="T18" fmla="*/ 91 w 337"/>
                <a:gd name="T19" fmla="*/ 393 h 393"/>
                <a:gd name="T20" fmla="*/ 155 w 337"/>
                <a:gd name="T21" fmla="*/ 393 h 393"/>
                <a:gd name="T22" fmla="*/ 170 w 337"/>
                <a:gd name="T23" fmla="*/ 380 h 393"/>
                <a:gd name="T24" fmla="*/ 170 w 337"/>
                <a:gd name="T25" fmla="*/ 377 h 393"/>
                <a:gd name="T26" fmla="*/ 182 w 337"/>
                <a:gd name="T27" fmla="*/ 301 h 393"/>
                <a:gd name="T28" fmla="*/ 183 w 337"/>
                <a:gd name="T29" fmla="*/ 297 h 393"/>
                <a:gd name="T30" fmla="*/ 198 w 337"/>
                <a:gd name="T31" fmla="*/ 284 h 393"/>
                <a:gd name="T32" fmla="*/ 208 w 337"/>
                <a:gd name="T33" fmla="*/ 284 h 393"/>
                <a:gd name="T34" fmla="*/ 331 w 337"/>
                <a:gd name="T35" fmla="*/ 186 h 393"/>
                <a:gd name="T36" fmla="*/ 319 w 337"/>
                <a:gd name="T37" fmla="*/ 113 h 393"/>
                <a:gd name="T38" fmla="*/ 301 w 337"/>
                <a:gd name="T39" fmla="*/ 100 h 393"/>
                <a:gd name="T40" fmla="*/ 301 w 337"/>
                <a:gd name="T41" fmla="*/ 10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7" h="393">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82" y="382"/>
                    <a:pt x="82" y="382"/>
                    <a:pt x="82" y="382"/>
                  </a:cubicBezTo>
                  <a:cubicBezTo>
                    <a:pt x="81" y="388"/>
                    <a:pt x="85" y="393"/>
                    <a:pt x="91" y="393"/>
                  </a:cubicBezTo>
                  <a:cubicBezTo>
                    <a:pt x="155" y="393"/>
                    <a:pt x="155" y="393"/>
                    <a:pt x="155" y="393"/>
                  </a:cubicBezTo>
                  <a:cubicBezTo>
                    <a:pt x="162" y="393"/>
                    <a:pt x="168" y="387"/>
                    <a:pt x="170" y="380"/>
                  </a:cubicBezTo>
                  <a:cubicBezTo>
                    <a:pt x="170" y="377"/>
                    <a:pt x="170" y="377"/>
                    <a:pt x="170" y="377"/>
                  </a:cubicBezTo>
                  <a:cubicBezTo>
                    <a:pt x="182" y="301"/>
                    <a:pt x="182" y="301"/>
                    <a:pt x="182" y="301"/>
                  </a:cubicBezTo>
                  <a:cubicBezTo>
                    <a:pt x="183" y="297"/>
                    <a:pt x="183" y="297"/>
                    <a:pt x="183" y="297"/>
                  </a:cubicBezTo>
                  <a:cubicBezTo>
                    <a:pt x="184" y="289"/>
                    <a:pt x="191" y="284"/>
                    <a:pt x="198" y="284"/>
                  </a:cubicBezTo>
                  <a:cubicBezTo>
                    <a:pt x="208" y="284"/>
                    <a:pt x="208" y="284"/>
                    <a:pt x="208" y="284"/>
                  </a:cubicBezTo>
                  <a:cubicBezTo>
                    <a:pt x="269" y="284"/>
                    <a:pt x="317" y="259"/>
                    <a:pt x="331" y="186"/>
                  </a:cubicBezTo>
                  <a:cubicBezTo>
                    <a:pt x="337" y="156"/>
                    <a:pt x="334" y="131"/>
                    <a:pt x="319" y="113"/>
                  </a:cubicBezTo>
                  <a:cubicBezTo>
                    <a:pt x="314" y="108"/>
                    <a:pt x="308" y="104"/>
                    <a:pt x="301" y="100"/>
                  </a:cubicBezTo>
                  <a:cubicBezTo>
                    <a:pt x="301" y="100"/>
                    <a:pt x="301" y="100"/>
                    <a:pt x="301" y="100"/>
                  </a:cubicBezTo>
                </a:path>
              </a:pathLst>
            </a:custGeom>
            <a:solidFill>
              <a:srgbClr val="FFFFFF">
                <a:alpha val="68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2"/>
            <p:cNvSpPr>
              <a:spLocks/>
            </p:cNvSpPr>
            <p:nvPr userDrawn="1"/>
          </p:nvSpPr>
          <p:spPr bwMode="auto">
            <a:xfrm>
              <a:off x="842963" y="5748338"/>
              <a:ext cx="227012" cy="260350"/>
            </a:xfrm>
            <a:custGeom>
              <a:avLst/>
              <a:gdLst>
                <a:gd name="T0" fmla="*/ 301 w 306"/>
                <a:gd name="T1" fmla="*/ 100 h 349"/>
                <a:gd name="T2" fmla="*/ 285 w 306"/>
                <a:gd name="T3" fmla="*/ 30 h 349"/>
                <a:gd name="T4" fmla="*/ 192 w 306"/>
                <a:gd name="T5" fmla="*/ 0 h 349"/>
                <a:gd name="T6" fmla="*/ 70 w 306"/>
                <a:gd name="T7" fmla="*/ 0 h 349"/>
                <a:gd name="T8" fmla="*/ 52 w 306"/>
                <a:gd name="T9" fmla="*/ 15 h 349"/>
                <a:gd name="T10" fmla="*/ 1 w 306"/>
                <a:gd name="T11" fmla="*/ 337 h 349"/>
                <a:gd name="T12" fmla="*/ 12 w 306"/>
                <a:gd name="T13" fmla="*/ 349 h 349"/>
                <a:gd name="T14" fmla="*/ 87 w 306"/>
                <a:gd name="T15" fmla="*/ 349 h 349"/>
                <a:gd name="T16" fmla="*/ 106 w 306"/>
                <a:gd name="T17" fmla="*/ 229 h 349"/>
                <a:gd name="T18" fmla="*/ 106 w 306"/>
                <a:gd name="T19" fmla="*/ 233 h 349"/>
                <a:gd name="T20" fmla="*/ 123 w 306"/>
                <a:gd name="T21" fmla="*/ 218 h 349"/>
                <a:gd name="T22" fmla="*/ 159 w 306"/>
                <a:gd name="T23" fmla="*/ 218 h 349"/>
                <a:gd name="T24" fmla="*/ 300 w 306"/>
                <a:gd name="T25" fmla="*/ 107 h 349"/>
                <a:gd name="T26" fmla="*/ 301 w 306"/>
                <a:gd name="T27"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6" h="349">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cubicBezTo>
                    <a:pt x="106" y="233"/>
                    <a:pt x="106" y="233"/>
                    <a:pt x="106" y="233"/>
                  </a:cubicBezTo>
                  <a:cubicBezTo>
                    <a:pt x="107" y="225"/>
                    <a:pt x="114" y="218"/>
                    <a:pt x="123" y="218"/>
                  </a:cubicBezTo>
                  <a:cubicBezTo>
                    <a:pt x="159" y="218"/>
                    <a:pt x="159" y="218"/>
                    <a:pt x="159" y="218"/>
                  </a:cubicBezTo>
                  <a:cubicBezTo>
                    <a:pt x="229" y="218"/>
                    <a:pt x="284" y="190"/>
                    <a:pt x="300" y="107"/>
                  </a:cubicBezTo>
                  <a:cubicBezTo>
                    <a:pt x="301" y="105"/>
                    <a:pt x="301" y="102"/>
                    <a:pt x="301" y="100"/>
                  </a:cubicBezTo>
                </a:path>
              </a:pathLst>
            </a:custGeom>
            <a:solidFill>
              <a:srgbClr val="FFFFFF">
                <a:alpha val="70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13"/>
            <p:cNvSpPr>
              <a:spLocks/>
            </p:cNvSpPr>
            <p:nvPr userDrawn="1"/>
          </p:nvSpPr>
          <p:spPr bwMode="auto">
            <a:xfrm>
              <a:off x="842963" y="5748338"/>
              <a:ext cx="227012" cy="260350"/>
            </a:xfrm>
            <a:custGeom>
              <a:avLst/>
              <a:gdLst>
                <a:gd name="T0" fmla="*/ 126 w 306"/>
                <a:gd name="T1" fmla="*/ 100 h 349"/>
                <a:gd name="T2" fmla="*/ 135 w 306"/>
                <a:gd name="T3" fmla="*/ 89 h 349"/>
                <a:gd name="T4" fmla="*/ 142 w 306"/>
                <a:gd name="T5" fmla="*/ 87 h 349"/>
                <a:gd name="T6" fmla="*/ 237 w 306"/>
                <a:gd name="T7" fmla="*/ 87 h 349"/>
                <a:gd name="T8" fmla="*/ 269 w 306"/>
                <a:gd name="T9" fmla="*/ 90 h 349"/>
                <a:gd name="T10" fmla="*/ 277 w 306"/>
                <a:gd name="T11" fmla="*/ 91 h 349"/>
                <a:gd name="T12" fmla="*/ 284 w 306"/>
                <a:gd name="T13" fmla="*/ 93 h 349"/>
                <a:gd name="T14" fmla="*/ 288 w 306"/>
                <a:gd name="T15" fmla="*/ 94 h 349"/>
                <a:gd name="T16" fmla="*/ 301 w 306"/>
                <a:gd name="T17" fmla="*/ 100 h 349"/>
                <a:gd name="T18" fmla="*/ 285 w 306"/>
                <a:gd name="T19" fmla="*/ 30 h 349"/>
                <a:gd name="T20" fmla="*/ 192 w 306"/>
                <a:gd name="T21" fmla="*/ 0 h 349"/>
                <a:gd name="T22" fmla="*/ 70 w 306"/>
                <a:gd name="T23" fmla="*/ 0 h 349"/>
                <a:gd name="T24" fmla="*/ 52 w 306"/>
                <a:gd name="T25" fmla="*/ 15 h 349"/>
                <a:gd name="T26" fmla="*/ 1 w 306"/>
                <a:gd name="T27" fmla="*/ 337 h 349"/>
                <a:gd name="T28" fmla="*/ 12 w 306"/>
                <a:gd name="T29" fmla="*/ 349 h 349"/>
                <a:gd name="T30" fmla="*/ 87 w 306"/>
                <a:gd name="T31" fmla="*/ 349 h 349"/>
                <a:gd name="T32" fmla="*/ 106 w 306"/>
                <a:gd name="T33" fmla="*/ 229 h 349"/>
                <a:gd name="T34" fmla="*/ 126 w 306"/>
                <a:gd name="T35"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6" h="349">
                  <a:moveTo>
                    <a:pt x="126" y="100"/>
                  </a:moveTo>
                  <a:cubicBezTo>
                    <a:pt x="127" y="95"/>
                    <a:pt x="131" y="91"/>
                    <a:pt x="135" y="89"/>
                  </a:cubicBezTo>
                  <a:cubicBezTo>
                    <a:pt x="137" y="88"/>
                    <a:pt x="139" y="87"/>
                    <a:pt x="142" y="87"/>
                  </a:cubicBezTo>
                  <a:cubicBezTo>
                    <a:pt x="237" y="87"/>
                    <a:pt x="237" y="87"/>
                    <a:pt x="237" y="87"/>
                  </a:cubicBezTo>
                  <a:cubicBezTo>
                    <a:pt x="249" y="87"/>
                    <a:pt x="259" y="88"/>
                    <a:pt x="269" y="90"/>
                  </a:cubicBezTo>
                  <a:cubicBezTo>
                    <a:pt x="272" y="90"/>
                    <a:pt x="274" y="91"/>
                    <a:pt x="277" y="91"/>
                  </a:cubicBezTo>
                  <a:cubicBezTo>
                    <a:pt x="279" y="92"/>
                    <a:pt x="282" y="92"/>
                    <a:pt x="284" y="93"/>
                  </a:cubicBezTo>
                  <a:cubicBezTo>
                    <a:pt x="286" y="94"/>
                    <a:pt x="287" y="94"/>
                    <a:pt x="288" y="94"/>
                  </a:cubicBezTo>
                  <a:cubicBezTo>
                    <a:pt x="293" y="96"/>
                    <a:pt x="297" y="98"/>
                    <a:pt x="301" y="100"/>
                  </a:cubicBez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lnTo>
                    <a:pt x="126" y="10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8190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mpact Text w/ Photograph">
    <p:spTree>
      <p:nvGrpSpPr>
        <p:cNvPr id="1" name=""/>
        <p:cNvGrpSpPr/>
        <p:nvPr/>
      </p:nvGrpSpPr>
      <p:grpSpPr>
        <a:xfrm>
          <a:off x="0" y="0"/>
          <a:ext cx="0" cy="0"/>
          <a:chOff x="0" y="0"/>
          <a:chExt cx="0" cy="0"/>
        </a:xfrm>
      </p:grpSpPr>
      <p:sp>
        <p:nvSpPr>
          <p:cNvPr id="12" name="Content Placeholder 2"/>
          <p:cNvSpPr>
            <a:spLocks noGrp="1"/>
          </p:cNvSpPr>
          <p:nvPr>
            <p:ph idx="1" hasCustomPrompt="1"/>
          </p:nvPr>
        </p:nvSpPr>
        <p:spPr>
          <a:xfrm>
            <a:off x="378620" y="571500"/>
            <a:ext cx="3915425" cy="4197096"/>
          </a:xfrm>
        </p:spPr>
        <p:txBody>
          <a:bodyPr anchor="ctr"/>
          <a:lstStyle>
            <a:lvl1pPr marL="0" indent="0" algn="l" defTabSz="914400" rtl="0" eaLnBrk="1" latinLnBrk="0" hangingPunct="1">
              <a:lnSpc>
                <a:spcPct val="100000"/>
              </a:lnSpc>
              <a:spcBef>
                <a:spcPts val="1500"/>
              </a:spcBef>
              <a:buClr>
                <a:schemeClr val="accent1"/>
              </a:buClr>
              <a:buFont typeface="Arial" panose="020B0604020202020204" pitchFamily="34" charset="0"/>
              <a:buNone/>
              <a:defRPr lang="en-US" sz="2800" kern="1200" dirty="0" smtClean="0">
                <a:solidFill>
                  <a:schemeClr val="bg2">
                    <a:lumMod val="75000"/>
                  </a:schemeClr>
                </a:solidFill>
                <a:latin typeface="+mn-lt"/>
                <a:ea typeface="+mn-ea"/>
                <a:cs typeface="+mn-cs"/>
              </a:defRPr>
            </a:lvl1pPr>
            <a:lvl2pPr marL="0" indent="0" algn="l" defTabSz="914400" rtl="0" eaLnBrk="1" latinLnBrk="0" hangingPunct="1">
              <a:lnSpc>
                <a:spcPct val="100000"/>
              </a:lnSpc>
              <a:spcBef>
                <a:spcPts val="1500"/>
              </a:spcBef>
              <a:buClr>
                <a:schemeClr val="accent1"/>
              </a:buClr>
              <a:buFont typeface="Arial" panose="020B0604020202020204" pitchFamily="34" charset="0"/>
              <a:buNone/>
              <a:defRPr lang="en-US" sz="2800" kern="1200" dirty="0" smtClean="0">
                <a:solidFill>
                  <a:schemeClr val="accent1"/>
                </a:solidFill>
                <a:latin typeface="+mn-lt"/>
                <a:ea typeface="+mn-ea"/>
                <a:cs typeface="+mn-cs"/>
              </a:defRPr>
            </a:lvl2pPr>
            <a:lvl3pPr marL="0" indent="0" algn="l" defTabSz="914400" rtl="0" eaLnBrk="1" latinLnBrk="0" hangingPunct="1">
              <a:lnSpc>
                <a:spcPct val="100000"/>
              </a:lnSpc>
              <a:spcBef>
                <a:spcPts val="1500"/>
              </a:spcBef>
              <a:buClr>
                <a:schemeClr val="accent1"/>
              </a:buClr>
              <a:buFont typeface="Arial" panose="020B0604020202020204" pitchFamily="34" charset="0"/>
              <a:buNone/>
              <a:defRPr lang="en-US" sz="2800" kern="1200" dirty="0" smtClean="0">
                <a:solidFill>
                  <a:schemeClr val="accent1"/>
                </a:solidFill>
                <a:latin typeface="+mn-lt"/>
                <a:ea typeface="+mn-ea"/>
                <a:cs typeface="+mn-cs"/>
              </a:defRPr>
            </a:lvl3pPr>
            <a:lvl4pPr marL="0" indent="0" algn="l" defTabSz="914400" rtl="0" eaLnBrk="1" latinLnBrk="0" hangingPunct="1">
              <a:lnSpc>
                <a:spcPct val="100000"/>
              </a:lnSpc>
              <a:spcBef>
                <a:spcPts val="1500"/>
              </a:spcBef>
              <a:buClr>
                <a:schemeClr val="accent1"/>
              </a:buClr>
              <a:buFont typeface="Arial" panose="020B0604020202020204" pitchFamily="34" charset="0"/>
              <a:buNone/>
              <a:defRPr lang="en-US" sz="2800" kern="1200" dirty="0" smtClean="0">
                <a:solidFill>
                  <a:schemeClr val="accent1"/>
                </a:solidFill>
                <a:latin typeface="+mn-lt"/>
                <a:ea typeface="+mn-ea"/>
                <a:cs typeface="+mn-cs"/>
              </a:defRPr>
            </a:lvl4pPr>
            <a:lvl5pPr marL="0" indent="0" algn="l" defTabSz="914400" rtl="0" eaLnBrk="1" latinLnBrk="0" hangingPunct="1">
              <a:lnSpc>
                <a:spcPct val="100000"/>
              </a:lnSpc>
              <a:spcBef>
                <a:spcPts val="1500"/>
              </a:spcBef>
              <a:buClr>
                <a:schemeClr val="accent1"/>
              </a:buClr>
              <a:buFont typeface="Arial" panose="020B0604020202020204" pitchFamily="34" charset="0"/>
              <a:buNone/>
              <a:defRPr lang="en-US" sz="2800" kern="1200" dirty="0">
                <a:solidFill>
                  <a:schemeClr val="accent1"/>
                </a:solidFill>
                <a:latin typeface="+mn-lt"/>
                <a:ea typeface="+mn-ea"/>
                <a:cs typeface="+mn-cs"/>
              </a:defRPr>
            </a:lvl5pPr>
          </a:lstStyle>
          <a:p>
            <a:pPr lvl="0"/>
            <a:r>
              <a:rPr lang="en-US" dirty="0" smtClean="0"/>
              <a:t>Insert body text here</a:t>
            </a:r>
          </a:p>
        </p:txBody>
      </p:sp>
      <p:sp>
        <p:nvSpPr>
          <p:cNvPr id="5" name="Picture Placeholder 4"/>
          <p:cNvSpPr>
            <a:spLocks noGrp="1"/>
          </p:cNvSpPr>
          <p:nvPr>
            <p:ph type="pic" sz="quarter" idx="15" hasCustomPrompt="1"/>
          </p:nvPr>
        </p:nvSpPr>
        <p:spPr>
          <a:xfrm>
            <a:off x="4479133" y="0"/>
            <a:ext cx="4664869" cy="5086350"/>
          </a:xfrm>
        </p:spPr>
        <p:txBody>
          <a:bodyPr tIns="3657600" anchor="t"/>
          <a:lstStyle>
            <a:lvl1pPr marL="0" indent="0" algn="ctr">
              <a:buNone/>
              <a:defRPr baseline="0"/>
            </a:lvl1pPr>
          </a:lstStyle>
          <a:p>
            <a:r>
              <a:rPr lang="en-US" dirty="0" smtClean="0"/>
              <a:t>Click icon to insert image</a:t>
            </a:r>
            <a:endParaRPr lang="en-US" dirty="0"/>
          </a:p>
        </p:txBody>
      </p:sp>
      <p:sp>
        <p:nvSpPr>
          <p:cNvPr id="2" name="Title 1"/>
          <p:cNvSpPr>
            <a:spLocks noGrp="1"/>
          </p:cNvSpPr>
          <p:nvPr>
            <p:ph type="title" hasCustomPrompt="1"/>
          </p:nvPr>
        </p:nvSpPr>
        <p:spPr>
          <a:xfrm>
            <a:off x="377430" y="395287"/>
            <a:ext cx="3915980" cy="233363"/>
          </a:xfrm>
        </p:spPr>
        <p:txBody>
          <a:bodyPr/>
          <a:lstStyle>
            <a:lvl1pPr>
              <a:defRPr>
                <a:solidFill>
                  <a:schemeClr val="accent1"/>
                </a:solidFill>
                <a:latin typeface="+mn-lt"/>
              </a:defRPr>
            </a:lvl1pPr>
          </a:lstStyle>
          <a:p>
            <a:r>
              <a:rPr lang="en-US" dirty="0" smtClean="0"/>
              <a:t>Click to edit heading</a:t>
            </a:r>
            <a:endParaRPr lang="en-US" dirty="0"/>
          </a:p>
        </p:txBody>
      </p:sp>
      <p:sp>
        <p:nvSpPr>
          <p:cNvPr id="6" name="Footer Placeholder 5"/>
          <p:cNvSpPr>
            <a:spLocks noGrp="1"/>
          </p:cNvSpPr>
          <p:nvPr>
            <p:ph type="ftr" sz="quarter" idx="11"/>
          </p:nvPr>
        </p:nvSpPr>
        <p:spPr/>
        <p:txBody>
          <a:bodyPr/>
          <a:lstStyle>
            <a:lvl1pPr marL="0" algn="l" defTabSz="914400" rtl="0" eaLnBrk="1" latinLnBrk="0" hangingPunct="1">
              <a:defRPr lang="en-US" sz="800" kern="1200" smtClean="0">
                <a:solidFill>
                  <a:schemeClr val="tx2">
                    <a:lumMod val="60000"/>
                    <a:lumOff val="40000"/>
                  </a:schemeClr>
                </a:solidFill>
                <a:latin typeface="+mn-lt"/>
                <a:ea typeface="+mn-ea"/>
                <a:cs typeface="+mn-cs"/>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EF1A169E-AD20-EF40-9755-5B02FC72079F}" type="slidenum">
              <a:rPr lang="en-US" smtClean="0"/>
              <a:t>‹#›</a:t>
            </a:fld>
            <a:endParaRPr lang="en-US"/>
          </a:p>
        </p:txBody>
      </p:sp>
      <p:sp>
        <p:nvSpPr>
          <p:cNvPr id="13" name="Text Placeholder 10"/>
          <p:cNvSpPr>
            <a:spLocks noGrp="1"/>
          </p:cNvSpPr>
          <p:nvPr>
            <p:ph type="body" sz="quarter" idx="14" hasCustomPrompt="1"/>
          </p:nvPr>
        </p:nvSpPr>
        <p:spPr>
          <a:xfrm>
            <a:off x="377429" y="570276"/>
            <a:ext cx="3915980" cy="359569"/>
          </a:xfrm>
        </p:spPr>
        <p:txBody>
          <a:bodyPr>
            <a:noAutofit/>
          </a:bodyPr>
          <a:lstStyle>
            <a:lvl1pPr marL="0" indent="0">
              <a:buNone/>
              <a:defRPr sz="4400">
                <a:solidFill>
                  <a:schemeClr val="accent1"/>
                </a:solidFill>
                <a:latin typeface="+mj-lt"/>
              </a:defRPr>
            </a:lvl1pPr>
          </a:lstStyle>
          <a:p>
            <a:pPr lvl="0"/>
            <a:r>
              <a:rPr lang="en-US" dirty="0" smtClean="0"/>
              <a:t>click to edit subhead</a:t>
            </a:r>
          </a:p>
        </p:txBody>
      </p:sp>
      <p:sp>
        <p:nvSpPr>
          <p:cNvPr id="11" name="Rectangle 10"/>
          <p:cNvSpPr/>
          <p:nvPr/>
        </p:nvSpPr>
        <p:spPr>
          <a:xfrm>
            <a:off x="1143" y="5088636"/>
            <a:ext cx="9141714" cy="54864"/>
          </a:xfrm>
          <a:prstGeom prst="rect">
            <a:avLst/>
          </a:prstGeom>
          <a:gradFill flip="none" rotWithShape="1">
            <a:gsLst>
              <a:gs pos="0">
                <a:srgbClr val="0092D4"/>
              </a:gs>
              <a:gs pos="89000">
                <a:srgbClr val="00318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2"/>
          <a:stretch>
            <a:fillRect/>
          </a:stretch>
        </p:blipFill>
        <p:spPr>
          <a:xfrm>
            <a:off x="377191" y="4764882"/>
            <a:ext cx="755384" cy="184308"/>
          </a:xfrm>
          <a:prstGeom prst="rect">
            <a:avLst/>
          </a:prstGeom>
        </p:spPr>
      </p:pic>
    </p:spTree>
    <p:extLst>
      <p:ext uri="{BB962C8B-B14F-4D97-AF65-F5344CB8AC3E}">
        <p14:creationId xmlns:p14="http://schemas.microsoft.com/office/powerpoint/2010/main" val="3518574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80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 Half Page Image">
    <p:spTree>
      <p:nvGrpSpPr>
        <p:cNvPr id="1" name=""/>
        <p:cNvGrpSpPr/>
        <p:nvPr/>
      </p:nvGrpSpPr>
      <p:grpSpPr>
        <a:xfrm>
          <a:off x="0" y="0"/>
          <a:ext cx="0" cy="0"/>
          <a:chOff x="0" y="0"/>
          <a:chExt cx="0" cy="0"/>
        </a:xfrm>
      </p:grpSpPr>
      <p:sp>
        <p:nvSpPr>
          <p:cNvPr id="5" name="Picture Placeholder 4"/>
          <p:cNvSpPr>
            <a:spLocks noGrp="1"/>
          </p:cNvSpPr>
          <p:nvPr>
            <p:ph type="pic" sz="quarter" idx="15" hasCustomPrompt="1"/>
          </p:nvPr>
        </p:nvSpPr>
        <p:spPr>
          <a:xfrm>
            <a:off x="4479133" y="0"/>
            <a:ext cx="4664869" cy="5086350"/>
          </a:xfrm>
        </p:spPr>
        <p:txBody>
          <a:bodyPr tIns="3657600" anchor="t"/>
          <a:lstStyle>
            <a:lvl1pPr marL="0" indent="0" algn="ctr">
              <a:buNone/>
              <a:defRPr baseline="0"/>
            </a:lvl1pPr>
          </a:lstStyle>
          <a:p>
            <a:r>
              <a:rPr lang="en-US" dirty="0" smtClean="0"/>
              <a:t>Click icon to insert image</a:t>
            </a:r>
            <a:endParaRPr lang="en-US" dirty="0"/>
          </a:p>
        </p:txBody>
      </p:sp>
      <p:sp>
        <p:nvSpPr>
          <p:cNvPr id="2" name="Title 1"/>
          <p:cNvSpPr>
            <a:spLocks noGrp="1"/>
          </p:cNvSpPr>
          <p:nvPr>
            <p:ph type="title"/>
          </p:nvPr>
        </p:nvSpPr>
        <p:spPr>
          <a:xfrm>
            <a:off x="377430" y="395287"/>
            <a:ext cx="3915980" cy="233363"/>
          </a:xfrm>
        </p:spPr>
        <p:txBody>
          <a:bodyPr/>
          <a:lstStyle>
            <a:lvl1pPr>
              <a:defRPr>
                <a:solidFill>
                  <a:schemeClr val="accent1"/>
                </a:solidFill>
              </a:defRPr>
            </a:lvl1pPr>
          </a:lstStyle>
          <a:p>
            <a:r>
              <a:rPr lang="en-US" smtClean="0"/>
              <a:t>Click to edit Master title style</a:t>
            </a:r>
            <a:endParaRPr lang="en-US" dirty="0"/>
          </a:p>
        </p:txBody>
      </p:sp>
      <p:sp>
        <p:nvSpPr>
          <p:cNvPr id="6" name="Footer Placeholder 5"/>
          <p:cNvSpPr>
            <a:spLocks noGrp="1"/>
          </p:cNvSpPr>
          <p:nvPr>
            <p:ph type="ftr" sz="quarter" idx="11"/>
          </p:nvPr>
        </p:nvSpPr>
        <p:spPr/>
        <p:txBody>
          <a:bodyPr/>
          <a:lstStyle>
            <a:lvl1pPr marL="0" algn="l" defTabSz="914400" rtl="0" eaLnBrk="1" latinLnBrk="0" hangingPunct="1">
              <a:defRPr lang="en-US" sz="800" kern="1200" smtClean="0">
                <a:solidFill>
                  <a:schemeClr val="tx2">
                    <a:lumMod val="60000"/>
                    <a:lumOff val="40000"/>
                  </a:schemeClr>
                </a:solidFill>
                <a:latin typeface="+mn-lt"/>
                <a:ea typeface="+mn-ea"/>
                <a:cs typeface="+mn-cs"/>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EF1A169E-AD20-EF40-9755-5B02FC72079F}" type="slidenum">
              <a:rPr lang="en-US" smtClean="0"/>
              <a:t>‹#›</a:t>
            </a:fld>
            <a:endParaRPr lang="en-US"/>
          </a:p>
        </p:txBody>
      </p:sp>
      <p:sp>
        <p:nvSpPr>
          <p:cNvPr id="13" name="Text Placeholder 10"/>
          <p:cNvSpPr>
            <a:spLocks noGrp="1"/>
          </p:cNvSpPr>
          <p:nvPr>
            <p:ph type="body" sz="quarter" idx="14"/>
          </p:nvPr>
        </p:nvSpPr>
        <p:spPr>
          <a:xfrm>
            <a:off x="377429" y="638856"/>
            <a:ext cx="3915980" cy="359569"/>
          </a:xfrm>
        </p:spPr>
        <p:txBody>
          <a:bodyPr>
            <a:normAutofit/>
          </a:bodyPr>
          <a:lstStyle>
            <a:lvl1pPr marL="0" indent="0">
              <a:buNone/>
              <a:defRPr sz="2000">
                <a:solidFill>
                  <a:schemeClr val="bg2">
                    <a:lumMod val="75000"/>
                  </a:schemeClr>
                </a:solidFill>
                <a:latin typeface="+mn-lt"/>
              </a:defRPr>
            </a:lvl1pPr>
          </a:lstStyle>
          <a:p>
            <a:pPr lvl="0"/>
            <a:r>
              <a:rPr lang="en-US" smtClean="0"/>
              <a:t>Click to edit Master text styles</a:t>
            </a:r>
          </a:p>
        </p:txBody>
      </p:sp>
      <p:sp>
        <p:nvSpPr>
          <p:cNvPr id="11" name="Rectangle 10"/>
          <p:cNvSpPr/>
          <p:nvPr/>
        </p:nvSpPr>
        <p:spPr>
          <a:xfrm>
            <a:off x="1143" y="5088636"/>
            <a:ext cx="9141714" cy="54864"/>
          </a:xfrm>
          <a:prstGeom prst="rect">
            <a:avLst/>
          </a:prstGeom>
          <a:gradFill flip="none" rotWithShape="1">
            <a:gsLst>
              <a:gs pos="0">
                <a:srgbClr val="0092D4"/>
              </a:gs>
              <a:gs pos="89000">
                <a:srgbClr val="00318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2"/>
          <p:cNvSpPr>
            <a:spLocks noGrp="1"/>
          </p:cNvSpPr>
          <p:nvPr>
            <p:ph idx="1"/>
          </p:nvPr>
        </p:nvSpPr>
        <p:spPr>
          <a:xfrm>
            <a:off x="378620" y="1146572"/>
            <a:ext cx="3915425" cy="3618310"/>
          </a:xfrm>
        </p:spPr>
        <p:txBody>
          <a:bodyPr/>
          <a:lstStyle>
            <a:lvl1pPr marL="285750" indent="-285750">
              <a:defRPr>
                <a:solidFill>
                  <a:schemeClr val="bg2">
                    <a:lumMod val="75000"/>
                  </a:schemeClr>
                </a:solidFill>
              </a:defRPr>
            </a:lvl1pPr>
            <a:lvl2pPr marL="514350" indent="-228600">
              <a:defRPr sz="1400">
                <a:solidFill>
                  <a:schemeClr val="bg2">
                    <a:lumMod val="75000"/>
                  </a:schemeClr>
                </a:solidFill>
              </a:defRPr>
            </a:lvl2pPr>
            <a:lvl3pPr marL="742950" indent="-228600">
              <a:defRPr sz="1200">
                <a:solidFill>
                  <a:schemeClr val="bg2">
                    <a:lumMod val="75000"/>
                  </a:schemeClr>
                </a:solidFill>
              </a:defRPr>
            </a:lvl3pPr>
            <a:lvl4pPr marL="971550" indent="-228600">
              <a:defRPr sz="1200">
                <a:solidFill>
                  <a:schemeClr val="bg2">
                    <a:lumMod val="75000"/>
                  </a:schemeClr>
                </a:solidFill>
              </a:defRPr>
            </a:lvl4pPr>
            <a:lvl5pPr marL="1200150" indent="-228600">
              <a:defRPr sz="12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p:cNvPicPr>
            <a:picLocks noChangeAspect="1"/>
          </p:cNvPicPr>
          <p:nvPr/>
        </p:nvPicPr>
        <p:blipFill>
          <a:blip r:embed="rId2"/>
          <a:stretch>
            <a:fillRect/>
          </a:stretch>
        </p:blipFill>
        <p:spPr>
          <a:xfrm>
            <a:off x="377191" y="4764882"/>
            <a:ext cx="755384" cy="184308"/>
          </a:xfrm>
          <a:prstGeom prst="rect">
            <a:avLst/>
          </a:prstGeom>
        </p:spPr>
      </p:pic>
    </p:spTree>
    <p:extLst>
      <p:ext uri="{BB962C8B-B14F-4D97-AF65-F5344CB8AC3E}">
        <p14:creationId xmlns:p14="http://schemas.microsoft.com/office/powerpoint/2010/main" val="8314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80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Full Image w/ Text Overlay">
    <p:spTree>
      <p:nvGrpSpPr>
        <p:cNvPr id="1" name=""/>
        <p:cNvGrpSpPr/>
        <p:nvPr/>
      </p:nvGrpSpPr>
      <p:grpSpPr>
        <a:xfrm>
          <a:off x="0" y="0"/>
          <a:ext cx="0" cy="0"/>
          <a:chOff x="0" y="0"/>
          <a:chExt cx="0" cy="0"/>
        </a:xfrm>
      </p:grpSpPr>
      <p:sp>
        <p:nvSpPr>
          <p:cNvPr id="25" name="Slide Number Placeholder 24"/>
          <p:cNvSpPr>
            <a:spLocks noGrp="1"/>
          </p:cNvSpPr>
          <p:nvPr>
            <p:ph type="sldNum" sz="quarter" idx="17"/>
          </p:nvPr>
        </p:nvSpPr>
        <p:spPr>
          <a:xfrm>
            <a:off x="4483510" y="-12247"/>
            <a:ext cx="4660490" cy="5143500"/>
          </a:xfrm>
          <a:gradFill flip="none" rotWithShape="1">
            <a:gsLst>
              <a:gs pos="0">
                <a:schemeClr val="accent1">
                  <a:alpha val="90000"/>
                </a:schemeClr>
              </a:gs>
              <a:gs pos="88000">
                <a:srgbClr val="19468E">
                  <a:alpha val="9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493776" bIns="256032" numCol="1" spcCol="0" rtlCol="0" fromWordArt="0" anchor="b" anchorCtr="0" forceAA="0" compatLnSpc="1">
            <a:prstTxWarp prst="textNoShape">
              <a:avLst/>
            </a:prstTxWarp>
            <a:noAutofit/>
          </a:bodyPr>
          <a:lstStyle>
            <a:lvl1pPr>
              <a:defRPr lang="en-US" sz="1000" b="0" smtClean="0">
                <a:solidFill>
                  <a:schemeClr val="lt1"/>
                </a:solidFill>
                <a:latin typeface="+mn-lt"/>
              </a:defRPr>
            </a:lvl1pPr>
          </a:lstStyle>
          <a:p>
            <a:fld id="{EF1A169E-AD20-EF40-9755-5B02FC72079F}" type="slidenum">
              <a:rPr lang="en-US" smtClean="0"/>
              <a:t>‹#›</a:t>
            </a:fld>
            <a:endParaRPr lang="en-US"/>
          </a:p>
        </p:txBody>
      </p:sp>
      <p:sp>
        <p:nvSpPr>
          <p:cNvPr id="10" name="Picture Placeholder 9"/>
          <p:cNvSpPr>
            <a:spLocks noGrp="1"/>
          </p:cNvSpPr>
          <p:nvPr>
            <p:ph type="pic" sz="quarter" idx="13" hasCustomPrompt="1"/>
          </p:nvPr>
        </p:nvSpPr>
        <p:spPr>
          <a:xfrm>
            <a:off x="2" y="0"/>
            <a:ext cx="9143999" cy="5143500"/>
          </a:xfrm>
        </p:spPr>
        <p:txBody>
          <a:bodyPr lIns="6583680" tIns="0" anchor="ctr"/>
          <a:lstStyle>
            <a:lvl1pPr marL="0" indent="0" algn="l">
              <a:buNone/>
              <a:defRPr baseline="0">
                <a:solidFill>
                  <a:schemeClr val="bg2">
                    <a:alpha val="40000"/>
                  </a:schemeClr>
                </a:solidFill>
              </a:defRPr>
            </a:lvl1pPr>
          </a:lstStyle>
          <a:p>
            <a:r>
              <a:rPr lang="en-US" dirty="0" smtClean="0"/>
              <a:t>Click icon to insert image</a:t>
            </a:r>
            <a:endParaRPr lang="en-US" dirty="0"/>
          </a:p>
        </p:txBody>
      </p:sp>
      <p:sp>
        <p:nvSpPr>
          <p:cNvPr id="2" name="Title 1"/>
          <p:cNvSpPr>
            <a:spLocks noGrp="1"/>
          </p:cNvSpPr>
          <p:nvPr>
            <p:ph type="title"/>
          </p:nvPr>
        </p:nvSpPr>
        <p:spPr>
          <a:xfrm>
            <a:off x="4748980" y="366712"/>
            <a:ext cx="4019972" cy="233363"/>
          </a:xfrm>
        </p:spPr>
        <p:txBody>
          <a:bodyPr/>
          <a:lstStyle>
            <a:lvl1pPr>
              <a:defRPr>
                <a:solidFill>
                  <a:schemeClr val="bg1"/>
                </a:solidFill>
              </a:defRPr>
            </a:lvl1pPr>
          </a:lstStyle>
          <a:p>
            <a:r>
              <a:rPr lang="en-US" smtClean="0"/>
              <a:t>Click to edit Master title style</a:t>
            </a:r>
            <a:endParaRPr lang="en-US" dirty="0"/>
          </a:p>
        </p:txBody>
      </p:sp>
      <p:sp>
        <p:nvSpPr>
          <p:cNvPr id="13" name="Text Placeholder 10"/>
          <p:cNvSpPr>
            <a:spLocks noGrp="1"/>
          </p:cNvSpPr>
          <p:nvPr>
            <p:ph type="body" sz="quarter" idx="14"/>
          </p:nvPr>
        </p:nvSpPr>
        <p:spPr>
          <a:xfrm>
            <a:off x="4748982" y="638856"/>
            <a:ext cx="4019973" cy="359569"/>
          </a:xfrm>
        </p:spPr>
        <p:txBody>
          <a:bodyPr>
            <a:normAutofit/>
          </a:bodyPr>
          <a:lstStyle>
            <a:lvl1pPr marL="0" indent="0">
              <a:buNone/>
              <a:defRPr sz="2000">
                <a:solidFill>
                  <a:schemeClr val="bg1">
                    <a:alpha val="60000"/>
                  </a:schemeClr>
                </a:solidFill>
                <a:latin typeface="+mn-lt"/>
              </a:defRPr>
            </a:lvl1pPr>
          </a:lstStyle>
          <a:p>
            <a:pPr lvl="0"/>
            <a:r>
              <a:rPr lang="en-US" smtClean="0"/>
              <a:t>Click to edit Master text styles</a:t>
            </a:r>
          </a:p>
        </p:txBody>
      </p:sp>
      <p:sp>
        <p:nvSpPr>
          <p:cNvPr id="8" name="Content Placeholder 2"/>
          <p:cNvSpPr>
            <a:spLocks noGrp="1"/>
          </p:cNvSpPr>
          <p:nvPr>
            <p:ph idx="1"/>
          </p:nvPr>
        </p:nvSpPr>
        <p:spPr>
          <a:xfrm>
            <a:off x="4748982" y="1146572"/>
            <a:ext cx="4019973" cy="3618310"/>
          </a:xfrm>
        </p:spPr>
        <p:txBody>
          <a:bodyPr/>
          <a:lstStyle>
            <a:lvl1pPr>
              <a:buClr>
                <a:schemeClr val="bg1"/>
              </a:buClr>
              <a:defRPr>
                <a:solidFill>
                  <a:schemeClr val="bg1">
                    <a:alpha val="60000"/>
                  </a:schemeClr>
                </a:solidFill>
                <a:latin typeface="+mn-lt"/>
              </a:defRPr>
            </a:lvl1pPr>
            <a:lvl2pPr>
              <a:buClr>
                <a:schemeClr val="bg1"/>
              </a:buClr>
              <a:defRPr>
                <a:solidFill>
                  <a:schemeClr val="bg1">
                    <a:alpha val="60000"/>
                  </a:schemeClr>
                </a:solidFill>
                <a:latin typeface="+mn-lt"/>
              </a:defRPr>
            </a:lvl2pPr>
            <a:lvl3pPr>
              <a:buClr>
                <a:schemeClr val="bg1"/>
              </a:buClr>
              <a:defRPr>
                <a:solidFill>
                  <a:schemeClr val="bg1">
                    <a:alpha val="60000"/>
                  </a:schemeClr>
                </a:solidFill>
                <a:latin typeface="+mn-lt"/>
              </a:defRPr>
            </a:lvl3pPr>
            <a:lvl4pPr>
              <a:buClr>
                <a:schemeClr val="bg1"/>
              </a:buClr>
              <a:defRPr>
                <a:solidFill>
                  <a:schemeClr val="bg1">
                    <a:alpha val="60000"/>
                  </a:schemeClr>
                </a:solidFill>
                <a:latin typeface="+mn-lt"/>
              </a:defRPr>
            </a:lvl4pPr>
            <a:lvl5pPr>
              <a:buClr>
                <a:schemeClr val="bg1"/>
              </a:buClr>
              <a:defRPr>
                <a:solidFill>
                  <a:schemeClr val="bg1">
                    <a:alpha val="60000"/>
                  </a:schemeClr>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Footer Placeholder 23"/>
          <p:cNvSpPr>
            <a:spLocks noGrp="1"/>
          </p:cNvSpPr>
          <p:nvPr>
            <p:ph type="ftr" sz="quarter" idx="16"/>
          </p:nvPr>
        </p:nvSpPr>
        <p:spPr/>
        <p:txBody>
          <a:bodyPr/>
          <a:lstStyle>
            <a:lvl1pPr>
              <a:defRPr>
                <a:solidFill>
                  <a:schemeClr val="bg1"/>
                </a:solidFill>
              </a:defRPr>
            </a:lvl1pPr>
          </a:lstStyle>
          <a:p>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428" y="4764100"/>
            <a:ext cx="747836" cy="181415"/>
          </a:xfrm>
          <a:prstGeom prst="rect">
            <a:avLst/>
          </a:prstGeom>
        </p:spPr>
      </p:pic>
    </p:spTree>
    <p:extLst>
      <p:ext uri="{BB962C8B-B14F-4D97-AF65-F5344CB8AC3E}">
        <p14:creationId xmlns:p14="http://schemas.microsoft.com/office/powerpoint/2010/main" val="12279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80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mage Only">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lvl1pPr>
              <a:defRPr>
                <a:solidFill>
                  <a:schemeClr val="bg1">
                    <a:alpha val="60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EF1A169E-AD20-EF40-9755-5B02FC72079F}" type="slidenum">
              <a:rPr lang="en-US" smtClean="0"/>
              <a:t>‹#›</a:t>
            </a:fld>
            <a:endParaRPr lang="en-US"/>
          </a:p>
        </p:txBody>
      </p:sp>
      <p:sp>
        <p:nvSpPr>
          <p:cNvPr id="4" name="Picture Placeholder 3"/>
          <p:cNvSpPr>
            <a:spLocks noGrp="1"/>
          </p:cNvSpPr>
          <p:nvPr>
            <p:ph type="pic" sz="quarter" idx="15" hasCustomPrompt="1"/>
          </p:nvPr>
        </p:nvSpPr>
        <p:spPr>
          <a:xfrm>
            <a:off x="1" y="0"/>
            <a:ext cx="9144001" cy="5143500"/>
          </a:xfrm>
        </p:spPr>
        <p:txBody>
          <a:bodyPr tIns="914400" anchor="ctr"/>
          <a:lstStyle>
            <a:lvl1pPr marL="0" indent="0" algn="ctr" defTabSz="914400" rtl="0" eaLnBrk="1" latinLnBrk="0" hangingPunct="1">
              <a:lnSpc>
                <a:spcPct val="90000"/>
              </a:lnSpc>
              <a:spcBef>
                <a:spcPts val="1000"/>
              </a:spcBef>
              <a:buClr>
                <a:schemeClr val="accent1"/>
              </a:buClr>
              <a:buFont typeface="Arial" panose="020B0604020202020204" pitchFamily="34" charset="0"/>
              <a:buNone/>
              <a:defRPr lang="en-US" sz="2400" kern="1200" baseline="0" dirty="0">
                <a:solidFill>
                  <a:schemeClr val="bg2">
                    <a:alpha val="40000"/>
                  </a:schemeClr>
                </a:solidFill>
                <a:latin typeface="+mn-lt"/>
                <a:ea typeface="+mn-ea"/>
                <a:cs typeface="+mn-cs"/>
              </a:defRPr>
            </a:lvl1pPr>
          </a:lstStyle>
          <a:p>
            <a:r>
              <a:rPr lang="en-US" dirty="0" smtClean="0"/>
              <a:t>Click icon to insert image</a:t>
            </a:r>
            <a:endParaRPr lang="en-US" dirty="0"/>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430" y="4764286"/>
            <a:ext cx="748903" cy="181229"/>
          </a:xfrm>
          <a:prstGeom prst="rect">
            <a:avLst/>
          </a:prstGeom>
        </p:spPr>
      </p:pic>
    </p:spTree>
    <p:extLst>
      <p:ext uri="{BB962C8B-B14F-4D97-AF65-F5344CB8AC3E}">
        <p14:creationId xmlns:p14="http://schemas.microsoft.com/office/powerpoint/2010/main" val="396029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80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Blue Gradient Section Header">
    <p:spTree>
      <p:nvGrpSpPr>
        <p:cNvPr id="1" name=""/>
        <p:cNvGrpSpPr/>
        <p:nvPr/>
      </p:nvGrpSpPr>
      <p:grpSpPr>
        <a:xfrm>
          <a:off x="0" y="0"/>
          <a:ext cx="0" cy="0"/>
          <a:chOff x="0" y="0"/>
          <a:chExt cx="0" cy="0"/>
        </a:xfrm>
      </p:grpSpPr>
      <p:sp>
        <p:nvSpPr>
          <p:cNvPr id="16" name="Footer Placeholder 4"/>
          <p:cNvSpPr>
            <a:spLocks noGrp="1"/>
          </p:cNvSpPr>
          <p:nvPr>
            <p:ph type="ftr" sz="quarter" idx="3"/>
          </p:nvPr>
        </p:nvSpPr>
        <p:spPr>
          <a:xfrm>
            <a:off x="0" y="0"/>
            <a:ext cx="9144000" cy="5143500"/>
          </a:xfrm>
          <a:prstGeom prst="rect">
            <a:avLst/>
          </a:prstGeom>
          <a:gradFill flip="none" rotWithShape="1">
            <a:gsLst>
              <a:gs pos="0">
                <a:schemeClr val="accent1">
                  <a:alpha val="90000"/>
                </a:schemeClr>
              </a:gs>
              <a:gs pos="88000">
                <a:srgbClr val="19468E">
                  <a:alpha val="90000"/>
                </a:srgbClr>
              </a:gs>
            </a:gsLst>
            <a:path path="circle">
              <a:fillToRect r="100000" b="100000"/>
            </a:path>
            <a:tileRect l="-100000" t="-100000"/>
          </a:gradFill>
        </p:spPr>
        <p:txBody>
          <a:bodyPr vert="horz" lIns="1664208" tIns="45720" rIns="0" bIns="283464" rtlCol="0" anchor="b"/>
          <a:lstStyle>
            <a:lvl1pPr>
              <a:defRPr lang="en-US" smtClean="0">
                <a:solidFill>
                  <a:schemeClr val="bg1">
                    <a:alpha val="60000"/>
                  </a:schemeClr>
                </a:solidFill>
              </a:defRPr>
            </a:lvl1pPr>
          </a:lstStyle>
          <a:p>
            <a:endParaRPr lang="en-US"/>
          </a:p>
        </p:txBody>
      </p:sp>
      <p:sp>
        <p:nvSpPr>
          <p:cNvPr id="2" name="Title 1"/>
          <p:cNvSpPr>
            <a:spLocks noGrp="1"/>
          </p:cNvSpPr>
          <p:nvPr>
            <p:ph type="title" hasCustomPrompt="1"/>
          </p:nvPr>
        </p:nvSpPr>
        <p:spPr>
          <a:xfrm>
            <a:off x="377430" y="366714"/>
            <a:ext cx="8391525" cy="2183606"/>
          </a:xfrm>
          <a:noFill/>
        </p:spPr>
        <p:txBody>
          <a:bodyPr lIns="0" rIns="502920" bIns="0" anchor="b">
            <a:normAutofit/>
          </a:bodyPr>
          <a:lstStyle>
            <a:lvl1pPr>
              <a:defRPr sz="4400" spc="300">
                <a:solidFill>
                  <a:schemeClr val="bg1"/>
                </a:solidFill>
                <a:latin typeface="PayPal Sans Big Thin" panose="020B0403040504040204" pitchFamily="34" charset="0"/>
              </a:defRPr>
            </a:lvl1pPr>
          </a:lstStyle>
          <a:p>
            <a:r>
              <a:rPr lang="en-US" dirty="0" smtClean="0"/>
              <a:t>CLICK TO EDIT MASTER TITLE STYLE</a:t>
            </a:r>
            <a:endParaRPr lang="en-US" dirty="0"/>
          </a:p>
        </p:txBody>
      </p:sp>
      <p:sp>
        <p:nvSpPr>
          <p:cNvPr id="7" name="Picture Placeholder 9"/>
          <p:cNvSpPr>
            <a:spLocks noGrp="1"/>
          </p:cNvSpPr>
          <p:nvPr>
            <p:ph type="pic" sz="quarter" idx="13" hasCustomPrompt="1"/>
          </p:nvPr>
        </p:nvSpPr>
        <p:spPr>
          <a:xfrm>
            <a:off x="0" y="0"/>
            <a:ext cx="9144000" cy="5143500"/>
          </a:xfrm>
        </p:spPr>
        <p:txBody>
          <a:bodyPr tIns="914400" anchor="ctr"/>
          <a:lstStyle>
            <a:lvl1pPr marL="0" indent="0" algn="ctr">
              <a:buNone/>
              <a:defRPr baseline="0">
                <a:solidFill>
                  <a:schemeClr val="bg1">
                    <a:alpha val="40000"/>
                  </a:schemeClr>
                </a:solidFill>
              </a:defRPr>
            </a:lvl1pPr>
          </a:lstStyle>
          <a:p>
            <a:r>
              <a:rPr lang="en-US" dirty="0" smtClean="0"/>
              <a:t>Click icon to insert image</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F1A169E-AD20-EF40-9755-5B02FC72079F}" type="slidenum">
              <a:rPr lang="en-US" smtClean="0"/>
              <a:t>‹#›</a:t>
            </a:fld>
            <a:endParaRPr lang="en-US"/>
          </a:p>
        </p:txBody>
      </p:sp>
      <p:sp>
        <p:nvSpPr>
          <p:cNvPr id="3" name="Text Placeholder 2"/>
          <p:cNvSpPr>
            <a:spLocks noGrp="1"/>
          </p:cNvSpPr>
          <p:nvPr>
            <p:ph type="body" idx="1"/>
          </p:nvPr>
        </p:nvSpPr>
        <p:spPr>
          <a:xfrm>
            <a:off x="377430" y="2654143"/>
            <a:ext cx="8391525" cy="2110739"/>
          </a:xfrm>
        </p:spPr>
        <p:txBody>
          <a:bodyPr tIns="0" rIns="0" bIns="0">
            <a:normAutofit/>
          </a:bodyPr>
          <a:lstStyle>
            <a:lvl1pPr marL="0" indent="0">
              <a:lnSpc>
                <a:spcPct val="100000"/>
              </a:lnSpc>
              <a:buNone/>
              <a:defRPr sz="2000">
                <a:solidFill>
                  <a:schemeClr val="bg1">
                    <a:alpha val="60000"/>
                  </a:schemeClr>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grpSp>
        <p:nvGrpSpPr>
          <p:cNvPr id="8" name="Group 7"/>
          <p:cNvGrpSpPr/>
          <p:nvPr/>
        </p:nvGrpSpPr>
        <p:grpSpPr>
          <a:xfrm>
            <a:off x="377428" y="4763071"/>
            <a:ext cx="749498" cy="182444"/>
            <a:chOff x="842963" y="5748338"/>
            <a:chExt cx="1206499" cy="293687"/>
          </a:xfrm>
        </p:grpSpPr>
        <p:sp>
          <p:nvSpPr>
            <p:cNvPr id="9" name="Freeform 5"/>
            <p:cNvSpPr>
              <a:spLocks noEditPoints="1"/>
            </p:cNvSpPr>
            <p:nvPr userDrawn="1"/>
          </p:nvSpPr>
          <p:spPr bwMode="auto">
            <a:xfrm>
              <a:off x="1668463"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4 w 218"/>
                <a:gd name="T11" fmla="*/ 247 h 247"/>
                <a:gd name="T12" fmla="*/ 62 w 218"/>
                <a:gd name="T13" fmla="*/ 240 h 247"/>
                <a:gd name="T14" fmla="*/ 72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3" y="247"/>
                    <a:pt x="8" y="247"/>
                  </a:cubicBezTo>
                  <a:cubicBezTo>
                    <a:pt x="54" y="247"/>
                    <a:pt x="54" y="247"/>
                    <a:pt x="54" y="247"/>
                  </a:cubicBezTo>
                  <a:cubicBezTo>
                    <a:pt x="58" y="247"/>
                    <a:pt x="62" y="244"/>
                    <a:pt x="62" y="240"/>
                  </a:cubicBezTo>
                  <a:cubicBezTo>
                    <a:pt x="72" y="175"/>
                    <a:pt x="72" y="175"/>
                    <a:pt x="72" y="175"/>
                  </a:cubicBezTo>
                  <a:cubicBezTo>
                    <a:pt x="73" y="169"/>
                    <a:pt x="79" y="165"/>
                    <a:pt x="85" y="165"/>
                  </a:cubicBezTo>
                  <a:cubicBezTo>
                    <a:pt x="113" y="165"/>
                    <a:pt x="113" y="165"/>
                    <a:pt x="113" y="165"/>
                  </a:cubicBezTo>
                  <a:cubicBezTo>
                    <a:pt x="171"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8"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noEditPoints="1"/>
            </p:cNvSpPr>
            <p:nvPr userDrawn="1"/>
          </p:nvSpPr>
          <p:spPr bwMode="auto">
            <a:xfrm>
              <a:off x="1196975"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1 w 218"/>
                <a:gd name="T11" fmla="*/ 247 h 247"/>
                <a:gd name="T12" fmla="*/ 63 w 218"/>
                <a:gd name="T13" fmla="*/ 237 h 247"/>
                <a:gd name="T14" fmla="*/ 73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4" y="247"/>
                    <a:pt x="8" y="247"/>
                  </a:cubicBezTo>
                  <a:cubicBezTo>
                    <a:pt x="51" y="247"/>
                    <a:pt x="51" y="247"/>
                    <a:pt x="51" y="247"/>
                  </a:cubicBezTo>
                  <a:cubicBezTo>
                    <a:pt x="57" y="247"/>
                    <a:pt x="62" y="243"/>
                    <a:pt x="63" y="237"/>
                  </a:cubicBezTo>
                  <a:cubicBezTo>
                    <a:pt x="73" y="175"/>
                    <a:pt x="73" y="175"/>
                    <a:pt x="73" y="175"/>
                  </a:cubicBezTo>
                  <a:cubicBezTo>
                    <a:pt x="74" y="169"/>
                    <a:pt x="79" y="165"/>
                    <a:pt x="85" y="165"/>
                  </a:cubicBezTo>
                  <a:cubicBezTo>
                    <a:pt x="113" y="165"/>
                    <a:pt x="113" y="165"/>
                    <a:pt x="113" y="165"/>
                  </a:cubicBezTo>
                  <a:cubicBezTo>
                    <a:pt x="172"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9"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noEditPoints="1"/>
            </p:cNvSpPr>
            <p:nvPr userDrawn="1"/>
          </p:nvSpPr>
          <p:spPr bwMode="auto">
            <a:xfrm>
              <a:off x="1344613" y="5872163"/>
              <a:ext cx="158750"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20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5 w 212"/>
                <a:gd name="T33" fmla="*/ 87 h 173"/>
                <a:gd name="T34" fmla="*/ 97 w 212"/>
                <a:gd name="T35" fmla="*/ 128 h 173"/>
                <a:gd name="T36" fmla="*/ 68 w 212"/>
                <a:gd name="T37" fmla="*/ 116 h 173"/>
                <a:gd name="T38" fmla="*/ 61 w 212"/>
                <a:gd name="T39" fmla="*/ 87 h 173"/>
                <a:gd name="T40" fmla="*/ 109 w 212"/>
                <a:gd name="T41" fmla="*/ 45 h 173"/>
                <a:gd name="T42" fmla="*/ 137 w 212"/>
                <a:gd name="T43" fmla="*/ 57 h 173"/>
                <a:gd name="T44" fmla="*/ 145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2" y="36"/>
                    <a:pt x="4" y="86"/>
                  </a:cubicBezTo>
                  <a:cubicBezTo>
                    <a:pt x="0" y="111"/>
                    <a:pt x="6" y="135"/>
                    <a:pt x="20" y="151"/>
                  </a:cubicBezTo>
                  <a:cubicBezTo>
                    <a:pt x="33"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9" y="4"/>
                    <a:pt x="204" y="4"/>
                  </a:cubicBezTo>
                  <a:close/>
                  <a:moveTo>
                    <a:pt x="145" y="87"/>
                  </a:moveTo>
                  <a:cubicBezTo>
                    <a:pt x="141" y="112"/>
                    <a:pt x="121" y="128"/>
                    <a:pt x="97" y="128"/>
                  </a:cubicBezTo>
                  <a:cubicBezTo>
                    <a:pt x="84" y="128"/>
                    <a:pt x="74" y="124"/>
                    <a:pt x="68" y="116"/>
                  </a:cubicBezTo>
                  <a:cubicBezTo>
                    <a:pt x="62" y="109"/>
                    <a:pt x="59" y="98"/>
                    <a:pt x="61" y="87"/>
                  </a:cubicBezTo>
                  <a:cubicBezTo>
                    <a:pt x="65" y="62"/>
                    <a:pt x="85" y="45"/>
                    <a:pt x="109" y="45"/>
                  </a:cubicBezTo>
                  <a:cubicBezTo>
                    <a:pt x="121" y="45"/>
                    <a:pt x="131" y="50"/>
                    <a:pt x="137" y="57"/>
                  </a:cubicBezTo>
                  <a:cubicBezTo>
                    <a:pt x="144" y="65"/>
                    <a:pt x="147" y="75"/>
                    <a:pt x="145"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1817688" y="5872163"/>
              <a:ext cx="157162"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19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4 w 212"/>
                <a:gd name="T33" fmla="*/ 87 h 173"/>
                <a:gd name="T34" fmla="*/ 96 w 212"/>
                <a:gd name="T35" fmla="*/ 128 h 173"/>
                <a:gd name="T36" fmla="*/ 68 w 212"/>
                <a:gd name="T37" fmla="*/ 116 h 173"/>
                <a:gd name="T38" fmla="*/ 61 w 212"/>
                <a:gd name="T39" fmla="*/ 87 h 173"/>
                <a:gd name="T40" fmla="*/ 109 w 212"/>
                <a:gd name="T41" fmla="*/ 45 h 173"/>
                <a:gd name="T42" fmla="*/ 137 w 212"/>
                <a:gd name="T43" fmla="*/ 57 h 173"/>
                <a:gd name="T44" fmla="*/ 144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1" y="36"/>
                    <a:pt x="4" y="86"/>
                  </a:cubicBezTo>
                  <a:cubicBezTo>
                    <a:pt x="0" y="111"/>
                    <a:pt x="5" y="135"/>
                    <a:pt x="19" y="151"/>
                  </a:cubicBezTo>
                  <a:cubicBezTo>
                    <a:pt x="32"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8" y="4"/>
                    <a:pt x="204" y="4"/>
                  </a:cubicBezTo>
                  <a:close/>
                  <a:moveTo>
                    <a:pt x="144" y="87"/>
                  </a:moveTo>
                  <a:cubicBezTo>
                    <a:pt x="140" y="112"/>
                    <a:pt x="121" y="128"/>
                    <a:pt x="96" y="128"/>
                  </a:cubicBezTo>
                  <a:cubicBezTo>
                    <a:pt x="84" y="128"/>
                    <a:pt x="74" y="124"/>
                    <a:pt x="68" y="116"/>
                  </a:cubicBezTo>
                  <a:cubicBezTo>
                    <a:pt x="61" y="109"/>
                    <a:pt x="59" y="98"/>
                    <a:pt x="61" y="87"/>
                  </a:cubicBezTo>
                  <a:cubicBezTo>
                    <a:pt x="65" y="62"/>
                    <a:pt x="85" y="45"/>
                    <a:pt x="109" y="45"/>
                  </a:cubicBezTo>
                  <a:cubicBezTo>
                    <a:pt x="121" y="45"/>
                    <a:pt x="131" y="50"/>
                    <a:pt x="137" y="57"/>
                  </a:cubicBezTo>
                  <a:cubicBezTo>
                    <a:pt x="144" y="65"/>
                    <a:pt x="146" y="75"/>
                    <a:pt x="144"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1517650" y="5875338"/>
              <a:ext cx="155575" cy="166687"/>
            </a:xfrm>
            <a:custGeom>
              <a:avLst/>
              <a:gdLst>
                <a:gd name="T0" fmla="*/ 200 w 210"/>
                <a:gd name="T1" fmla="*/ 0 h 223"/>
                <a:gd name="T2" fmla="*/ 157 w 210"/>
                <a:gd name="T3" fmla="*/ 0 h 223"/>
                <a:gd name="T4" fmla="*/ 147 w 210"/>
                <a:gd name="T5" fmla="*/ 6 h 223"/>
                <a:gd name="T6" fmla="*/ 88 w 210"/>
                <a:gd name="T7" fmla="*/ 93 h 223"/>
                <a:gd name="T8" fmla="*/ 63 w 210"/>
                <a:gd name="T9" fmla="*/ 9 h 223"/>
                <a:gd name="T10" fmla="*/ 51 w 210"/>
                <a:gd name="T11" fmla="*/ 0 h 223"/>
                <a:gd name="T12" fmla="*/ 9 w 210"/>
                <a:gd name="T13" fmla="*/ 0 h 223"/>
                <a:gd name="T14" fmla="*/ 2 w 210"/>
                <a:gd name="T15" fmla="*/ 10 h 223"/>
                <a:gd name="T16" fmla="*/ 49 w 210"/>
                <a:gd name="T17" fmla="*/ 149 h 223"/>
                <a:gd name="T18" fmla="*/ 5 w 210"/>
                <a:gd name="T19" fmla="*/ 211 h 223"/>
                <a:gd name="T20" fmla="*/ 11 w 210"/>
                <a:gd name="T21" fmla="*/ 223 h 223"/>
                <a:gd name="T22" fmla="*/ 54 w 210"/>
                <a:gd name="T23" fmla="*/ 223 h 223"/>
                <a:gd name="T24" fmla="*/ 64 w 210"/>
                <a:gd name="T25" fmla="*/ 218 h 223"/>
                <a:gd name="T26" fmla="*/ 206 w 210"/>
                <a:gd name="T27" fmla="*/ 12 h 223"/>
                <a:gd name="T28" fmla="*/ 200 w 210"/>
                <a:gd name="T29"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223">
                  <a:moveTo>
                    <a:pt x="200" y="0"/>
                  </a:moveTo>
                  <a:cubicBezTo>
                    <a:pt x="157" y="0"/>
                    <a:pt x="157" y="0"/>
                    <a:pt x="157" y="0"/>
                  </a:cubicBezTo>
                  <a:cubicBezTo>
                    <a:pt x="153" y="0"/>
                    <a:pt x="149" y="2"/>
                    <a:pt x="147" y="6"/>
                  </a:cubicBezTo>
                  <a:cubicBezTo>
                    <a:pt x="88" y="93"/>
                    <a:pt x="88" y="93"/>
                    <a:pt x="88" y="93"/>
                  </a:cubicBezTo>
                  <a:cubicBezTo>
                    <a:pt x="63" y="9"/>
                    <a:pt x="63" y="9"/>
                    <a:pt x="63" y="9"/>
                  </a:cubicBezTo>
                  <a:cubicBezTo>
                    <a:pt x="61" y="4"/>
                    <a:pt x="56" y="0"/>
                    <a:pt x="51" y="0"/>
                  </a:cubicBezTo>
                  <a:cubicBezTo>
                    <a:pt x="9" y="0"/>
                    <a:pt x="9" y="0"/>
                    <a:pt x="9" y="0"/>
                  </a:cubicBezTo>
                  <a:cubicBezTo>
                    <a:pt x="4" y="0"/>
                    <a:pt x="0" y="5"/>
                    <a:pt x="2" y="10"/>
                  </a:cubicBezTo>
                  <a:cubicBezTo>
                    <a:pt x="49" y="149"/>
                    <a:pt x="49" y="149"/>
                    <a:pt x="49" y="149"/>
                  </a:cubicBezTo>
                  <a:cubicBezTo>
                    <a:pt x="5" y="211"/>
                    <a:pt x="5" y="211"/>
                    <a:pt x="5" y="211"/>
                  </a:cubicBezTo>
                  <a:cubicBezTo>
                    <a:pt x="1" y="216"/>
                    <a:pt x="5" y="223"/>
                    <a:pt x="11" y="223"/>
                  </a:cubicBezTo>
                  <a:cubicBezTo>
                    <a:pt x="54" y="223"/>
                    <a:pt x="54" y="223"/>
                    <a:pt x="54" y="223"/>
                  </a:cubicBezTo>
                  <a:cubicBezTo>
                    <a:pt x="58" y="223"/>
                    <a:pt x="61" y="221"/>
                    <a:pt x="64" y="218"/>
                  </a:cubicBezTo>
                  <a:cubicBezTo>
                    <a:pt x="206" y="12"/>
                    <a:pt x="206" y="12"/>
                    <a:pt x="206" y="12"/>
                  </a:cubicBezTo>
                  <a:cubicBezTo>
                    <a:pt x="210" y="7"/>
                    <a:pt x="206" y="0"/>
                    <a:pt x="20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1978025" y="5813425"/>
              <a:ext cx="71437" cy="185737"/>
            </a:xfrm>
            <a:custGeom>
              <a:avLst/>
              <a:gdLst>
                <a:gd name="T0" fmla="*/ 37 w 94"/>
                <a:gd name="T1" fmla="*/ 6 h 247"/>
                <a:gd name="T2" fmla="*/ 1 w 94"/>
                <a:gd name="T3" fmla="*/ 239 h 247"/>
                <a:gd name="T4" fmla="*/ 8 w 94"/>
                <a:gd name="T5" fmla="*/ 247 h 247"/>
                <a:gd name="T6" fmla="*/ 45 w 94"/>
                <a:gd name="T7" fmla="*/ 247 h 247"/>
                <a:gd name="T8" fmla="*/ 57 w 94"/>
                <a:gd name="T9" fmla="*/ 237 h 247"/>
                <a:gd name="T10" fmla="*/ 93 w 94"/>
                <a:gd name="T11" fmla="*/ 9 h 247"/>
                <a:gd name="T12" fmla="*/ 86 w 94"/>
                <a:gd name="T13" fmla="*/ 0 h 247"/>
                <a:gd name="T14" fmla="*/ 44 w 94"/>
                <a:gd name="T15" fmla="*/ 0 h 247"/>
                <a:gd name="T16" fmla="*/ 37 w 94"/>
                <a:gd name="T17" fmla="*/ 6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247">
                  <a:moveTo>
                    <a:pt x="37" y="6"/>
                  </a:moveTo>
                  <a:cubicBezTo>
                    <a:pt x="1" y="239"/>
                    <a:pt x="1" y="239"/>
                    <a:pt x="1" y="239"/>
                  </a:cubicBezTo>
                  <a:cubicBezTo>
                    <a:pt x="0" y="243"/>
                    <a:pt x="3" y="247"/>
                    <a:pt x="8" y="247"/>
                  </a:cubicBezTo>
                  <a:cubicBezTo>
                    <a:pt x="45" y="247"/>
                    <a:pt x="45" y="247"/>
                    <a:pt x="45" y="247"/>
                  </a:cubicBezTo>
                  <a:cubicBezTo>
                    <a:pt x="51" y="247"/>
                    <a:pt x="56" y="243"/>
                    <a:pt x="57" y="237"/>
                  </a:cubicBezTo>
                  <a:cubicBezTo>
                    <a:pt x="93" y="9"/>
                    <a:pt x="93" y="9"/>
                    <a:pt x="93" y="9"/>
                  </a:cubicBezTo>
                  <a:cubicBezTo>
                    <a:pt x="94" y="4"/>
                    <a:pt x="90" y="0"/>
                    <a:pt x="86" y="0"/>
                  </a:cubicBezTo>
                  <a:cubicBezTo>
                    <a:pt x="44" y="0"/>
                    <a:pt x="44" y="0"/>
                    <a:pt x="44" y="0"/>
                  </a:cubicBezTo>
                  <a:cubicBezTo>
                    <a:pt x="41" y="0"/>
                    <a:pt x="38" y="3"/>
                    <a:pt x="37" y="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1"/>
            <p:cNvSpPr>
              <a:spLocks/>
            </p:cNvSpPr>
            <p:nvPr userDrawn="1"/>
          </p:nvSpPr>
          <p:spPr bwMode="auto">
            <a:xfrm>
              <a:off x="842963" y="5748338"/>
              <a:ext cx="250825" cy="293687"/>
            </a:xfrm>
            <a:custGeom>
              <a:avLst/>
              <a:gdLst>
                <a:gd name="T0" fmla="*/ 301 w 337"/>
                <a:gd name="T1" fmla="*/ 100 h 393"/>
                <a:gd name="T2" fmla="*/ 285 w 337"/>
                <a:gd name="T3" fmla="*/ 30 h 393"/>
                <a:gd name="T4" fmla="*/ 192 w 337"/>
                <a:gd name="T5" fmla="*/ 0 h 393"/>
                <a:gd name="T6" fmla="*/ 70 w 337"/>
                <a:gd name="T7" fmla="*/ 0 h 393"/>
                <a:gd name="T8" fmla="*/ 52 w 337"/>
                <a:gd name="T9" fmla="*/ 15 h 393"/>
                <a:gd name="T10" fmla="*/ 1 w 337"/>
                <a:gd name="T11" fmla="*/ 337 h 393"/>
                <a:gd name="T12" fmla="*/ 12 w 337"/>
                <a:gd name="T13" fmla="*/ 349 h 393"/>
                <a:gd name="T14" fmla="*/ 87 w 337"/>
                <a:gd name="T15" fmla="*/ 349 h 393"/>
                <a:gd name="T16" fmla="*/ 82 w 337"/>
                <a:gd name="T17" fmla="*/ 382 h 393"/>
                <a:gd name="T18" fmla="*/ 91 w 337"/>
                <a:gd name="T19" fmla="*/ 393 h 393"/>
                <a:gd name="T20" fmla="*/ 155 w 337"/>
                <a:gd name="T21" fmla="*/ 393 h 393"/>
                <a:gd name="T22" fmla="*/ 170 w 337"/>
                <a:gd name="T23" fmla="*/ 380 h 393"/>
                <a:gd name="T24" fmla="*/ 170 w 337"/>
                <a:gd name="T25" fmla="*/ 377 h 393"/>
                <a:gd name="T26" fmla="*/ 182 w 337"/>
                <a:gd name="T27" fmla="*/ 301 h 393"/>
                <a:gd name="T28" fmla="*/ 183 w 337"/>
                <a:gd name="T29" fmla="*/ 297 h 393"/>
                <a:gd name="T30" fmla="*/ 198 w 337"/>
                <a:gd name="T31" fmla="*/ 284 h 393"/>
                <a:gd name="T32" fmla="*/ 208 w 337"/>
                <a:gd name="T33" fmla="*/ 284 h 393"/>
                <a:gd name="T34" fmla="*/ 331 w 337"/>
                <a:gd name="T35" fmla="*/ 186 h 393"/>
                <a:gd name="T36" fmla="*/ 319 w 337"/>
                <a:gd name="T37" fmla="*/ 113 h 393"/>
                <a:gd name="T38" fmla="*/ 301 w 337"/>
                <a:gd name="T39" fmla="*/ 100 h 393"/>
                <a:gd name="T40" fmla="*/ 301 w 337"/>
                <a:gd name="T41" fmla="*/ 10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7" h="393">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82" y="382"/>
                    <a:pt x="82" y="382"/>
                    <a:pt x="82" y="382"/>
                  </a:cubicBezTo>
                  <a:cubicBezTo>
                    <a:pt x="81" y="388"/>
                    <a:pt x="85" y="393"/>
                    <a:pt x="91" y="393"/>
                  </a:cubicBezTo>
                  <a:cubicBezTo>
                    <a:pt x="155" y="393"/>
                    <a:pt x="155" y="393"/>
                    <a:pt x="155" y="393"/>
                  </a:cubicBezTo>
                  <a:cubicBezTo>
                    <a:pt x="162" y="393"/>
                    <a:pt x="168" y="387"/>
                    <a:pt x="170" y="380"/>
                  </a:cubicBezTo>
                  <a:cubicBezTo>
                    <a:pt x="170" y="377"/>
                    <a:pt x="170" y="377"/>
                    <a:pt x="170" y="377"/>
                  </a:cubicBezTo>
                  <a:cubicBezTo>
                    <a:pt x="182" y="301"/>
                    <a:pt x="182" y="301"/>
                    <a:pt x="182" y="301"/>
                  </a:cubicBezTo>
                  <a:cubicBezTo>
                    <a:pt x="183" y="297"/>
                    <a:pt x="183" y="297"/>
                    <a:pt x="183" y="297"/>
                  </a:cubicBezTo>
                  <a:cubicBezTo>
                    <a:pt x="184" y="289"/>
                    <a:pt x="191" y="284"/>
                    <a:pt x="198" y="284"/>
                  </a:cubicBezTo>
                  <a:cubicBezTo>
                    <a:pt x="208" y="284"/>
                    <a:pt x="208" y="284"/>
                    <a:pt x="208" y="284"/>
                  </a:cubicBezTo>
                  <a:cubicBezTo>
                    <a:pt x="269" y="284"/>
                    <a:pt x="317" y="259"/>
                    <a:pt x="331" y="186"/>
                  </a:cubicBezTo>
                  <a:cubicBezTo>
                    <a:pt x="337" y="156"/>
                    <a:pt x="334" y="131"/>
                    <a:pt x="319" y="113"/>
                  </a:cubicBezTo>
                  <a:cubicBezTo>
                    <a:pt x="314" y="108"/>
                    <a:pt x="308" y="104"/>
                    <a:pt x="301" y="100"/>
                  </a:cubicBezTo>
                  <a:cubicBezTo>
                    <a:pt x="301" y="100"/>
                    <a:pt x="301" y="100"/>
                    <a:pt x="301" y="100"/>
                  </a:cubicBezTo>
                </a:path>
              </a:pathLst>
            </a:custGeom>
            <a:solidFill>
              <a:srgbClr val="FFFFFF">
                <a:alpha val="68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2"/>
            <p:cNvSpPr>
              <a:spLocks/>
            </p:cNvSpPr>
            <p:nvPr userDrawn="1"/>
          </p:nvSpPr>
          <p:spPr bwMode="auto">
            <a:xfrm>
              <a:off x="842963" y="5748338"/>
              <a:ext cx="227012" cy="260350"/>
            </a:xfrm>
            <a:custGeom>
              <a:avLst/>
              <a:gdLst>
                <a:gd name="T0" fmla="*/ 301 w 306"/>
                <a:gd name="T1" fmla="*/ 100 h 349"/>
                <a:gd name="T2" fmla="*/ 285 w 306"/>
                <a:gd name="T3" fmla="*/ 30 h 349"/>
                <a:gd name="T4" fmla="*/ 192 w 306"/>
                <a:gd name="T5" fmla="*/ 0 h 349"/>
                <a:gd name="T6" fmla="*/ 70 w 306"/>
                <a:gd name="T7" fmla="*/ 0 h 349"/>
                <a:gd name="T8" fmla="*/ 52 w 306"/>
                <a:gd name="T9" fmla="*/ 15 h 349"/>
                <a:gd name="T10" fmla="*/ 1 w 306"/>
                <a:gd name="T11" fmla="*/ 337 h 349"/>
                <a:gd name="T12" fmla="*/ 12 w 306"/>
                <a:gd name="T13" fmla="*/ 349 h 349"/>
                <a:gd name="T14" fmla="*/ 87 w 306"/>
                <a:gd name="T15" fmla="*/ 349 h 349"/>
                <a:gd name="T16" fmla="*/ 106 w 306"/>
                <a:gd name="T17" fmla="*/ 229 h 349"/>
                <a:gd name="T18" fmla="*/ 106 w 306"/>
                <a:gd name="T19" fmla="*/ 233 h 349"/>
                <a:gd name="T20" fmla="*/ 123 w 306"/>
                <a:gd name="T21" fmla="*/ 218 h 349"/>
                <a:gd name="T22" fmla="*/ 159 w 306"/>
                <a:gd name="T23" fmla="*/ 218 h 349"/>
                <a:gd name="T24" fmla="*/ 300 w 306"/>
                <a:gd name="T25" fmla="*/ 107 h 349"/>
                <a:gd name="T26" fmla="*/ 301 w 306"/>
                <a:gd name="T27"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6" h="349">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cubicBezTo>
                    <a:pt x="106" y="233"/>
                    <a:pt x="106" y="233"/>
                    <a:pt x="106" y="233"/>
                  </a:cubicBezTo>
                  <a:cubicBezTo>
                    <a:pt x="107" y="225"/>
                    <a:pt x="114" y="218"/>
                    <a:pt x="123" y="218"/>
                  </a:cubicBezTo>
                  <a:cubicBezTo>
                    <a:pt x="159" y="218"/>
                    <a:pt x="159" y="218"/>
                    <a:pt x="159" y="218"/>
                  </a:cubicBezTo>
                  <a:cubicBezTo>
                    <a:pt x="229" y="218"/>
                    <a:pt x="284" y="190"/>
                    <a:pt x="300" y="107"/>
                  </a:cubicBezTo>
                  <a:cubicBezTo>
                    <a:pt x="301" y="105"/>
                    <a:pt x="301" y="102"/>
                    <a:pt x="301" y="100"/>
                  </a:cubicBezTo>
                </a:path>
              </a:pathLst>
            </a:custGeom>
            <a:solidFill>
              <a:srgbClr val="FFFFFF">
                <a:alpha val="70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13"/>
            <p:cNvSpPr>
              <a:spLocks/>
            </p:cNvSpPr>
            <p:nvPr userDrawn="1"/>
          </p:nvSpPr>
          <p:spPr bwMode="auto">
            <a:xfrm>
              <a:off x="842963" y="5748338"/>
              <a:ext cx="227012" cy="260350"/>
            </a:xfrm>
            <a:custGeom>
              <a:avLst/>
              <a:gdLst>
                <a:gd name="T0" fmla="*/ 126 w 306"/>
                <a:gd name="T1" fmla="*/ 100 h 349"/>
                <a:gd name="T2" fmla="*/ 135 w 306"/>
                <a:gd name="T3" fmla="*/ 89 h 349"/>
                <a:gd name="T4" fmla="*/ 142 w 306"/>
                <a:gd name="T5" fmla="*/ 87 h 349"/>
                <a:gd name="T6" fmla="*/ 237 w 306"/>
                <a:gd name="T7" fmla="*/ 87 h 349"/>
                <a:gd name="T8" fmla="*/ 269 w 306"/>
                <a:gd name="T9" fmla="*/ 90 h 349"/>
                <a:gd name="T10" fmla="*/ 277 w 306"/>
                <a:gd name="T11" fmla="*/ 91 h 349"/>
                <a:gd name="T12" fmla="*/ 284 w 306"/>
                <a:gd name="T13" fmla="*/ 93 h 349"/>
                <a:gd name="T14" fmla="*/ 288 w 306"/>
                <a:gd name="T15" fmla="*/ 94 h 349"/>
                <a:gd name="T16" fmla="*/ 301 w 306"/>
                <a:gd name="T17" fmla="*/ 100 h 349"/>
                <a:gd name="T18" fmla="*/ 285 w 306"/>
                <a:gd name="T19" fmla="*/ 30 h 349"/>
                <a:gd name="T20" fmla="*/ 192 w 306"/>
                <a:gd name="T21" fmla="*/ 0 h 349"/>
                <a:gd name="T22" fmla="*/ 70 w 306"/>
                <a:gd name="T23" fmla="*/ 0 h 349"/>
                <a:gd name="T24" fmla="*/ 52 w 306"/>
                <a:gd name="T25" fmla="*/ 15 h 349"/>
                <a:gd name="T26" fmla="*/ 1 w 306"/>
                <a:gd name="T27" fmla="*/ 337 h 349"/>
                <a:gd name="T28" fmla="*/ 12 w 306"/>
                <a:gd name="T29" fmla="*/ 349 h 349"/>
                <a:gd name="T30" fmla="*/ 87 w 306"/>
                <a:gd name="T31" fmla="*/ 349 h 349"/>
                <a:gd name="T32" fmla="*/ 106 w 306"/>
                <a:gd name="T33" fmla="*/ 229 h 349"/>
                <a:gd name="T34" fmla="*/ 126 w 306"/>
                <a:gd name="T35"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6" h="349">
                  <a:moveTo>
                    <a:pt x="126" y="100"/>
                  </a:moveTo>
                  <a:cubicBezTo>
                    <a:pt x="127" y="95"/>
                    <a:pt x="131" y="91"/>
                    <a:pt x="135" y="89"/>
                  </a:cubicBezTo>
                  <a:cubicBezTo>
                    <a:pt x="137" y="88"/>
                    <a:pt x="139" y="87"/>
                    <a:pt x="142" y="87"/>
                  </a:cubicBezTo>
                  <a:cubicBezTo>
                    <a:pt x="237" y="87"/>
                    <a:pt x="237" y="87"/>
                    <a:pt x="237" y="87"/>
                  </a:cubicBezTo>
                  <a:cubicBezTo>
                    <a:pt x="249" y="87"/>
                    <a:pt x="259" y="88"/>
                    <a:pt x="269" y="90"/>
                  </a:cubicBezTo>
                  <a:cubicBezTo>
                    <a:pt x="272" y="90"/>
                    <a:pt x="274" y="91"/>
                    <a:pt x="277" y="91"/>
                  </a:cubicBezTo>
                  <a:cubicBezTo>
                    <a:pt x="279" y="92"/>
                    <a:pt x="282" y="92"/>
                    <a:pt x="284" y="93"/>
                  </a:cubicBezTo>
                  <a:cubicBezTo>
                    <a:pt x="286" y="94"/>
                    <a:pt x="287" y="94"/>
                    <a:pt x="288" y="94"/>
                  </a:cubicBezTo>
                  <a:cubicBezTo>
                    <a:pt x="293" y="96"/>
                    <a:pt x="297" y="98"/>
                    <a:pt x="301" y="100"/>
                  </a:cubicBez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lnTo>
                    <a:pt x="126" y="10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8886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urple Gradient Section Header">
    <p:spTree>
      <p:nvGrpSpPr>
        <p:cNvPr id="1" name=""/>
        <p:cNvGrpSpPr/>
        <p:nvPr/>
      </p:nvGrpSpPr>
      <p:grpSpPr>
        <a:xfrm>
          <a:off x="0" y="0"/>
          <a:ext cx="0" cy="0"/>
          <a:chOff x="0" y="0"/>
          <a:chExt cx="0" cy="0"/>
        </a:xfrm>
      </p:grpSpPr>
      <p:sp>
        <p:nvSpPr>
          <p:cNvPr id="16" name="Footer Placeholder 4"/>
          <p:cNvSpPr>
            <a:spLocks noGrp="1"/>
          </p:cNvSpPr>
          <p:nvPr>
            <p:ph type="ftr" sz="quarter" idx="3"/>
          </p:nvPr>
        </p:nvSpPr>
        <p:spPr>
          <a:xfrm>
            <a:off x="0" y="0"/>
            <a:ext cx="9144000" cy="5143500"/>
          </a:xfrm>
          <a:prstGeom prst="rect">
            <a:avLst/>
          </a:prstGeom>
          <a:gradFill flip="none" rotWithShape="1">
            <a:gsLst>
              <a:gs pos="0">
                <a:schemeClr val="accent3">
                  <a:alpha val="90000"/>
                </a:schemeClr>
              </a:gs>
              <a:gs pos="88000">
                <a:srgbClr val="19468E">
                  <a:alpha val="90000"/>
                </a:srgbClr>
              </a:gs>
            </a:gsLst>
            <a:path path="circle">
              <a:fillToRect r="100000" b="100000"/>
            </a:path>
            <a:tileRect l="-100000" t="-100000"/>
          </a:gradFill>
        </p:spPr>
        <p:txBody>
          <a:bodyPr vert="horz" lIns="1664208" tIns="45720" rIns="0" bIns="283464" rtlCol="0" anchor="b"/>
          <a:lstStyle>
            <a:lvl1pPr>
              <a:defRPr lang="en-US" smtClean="0">
                <a:solidFill>
                  <a:schemeClr val="bg1">
                    <a:alpha val="60000"/>
                  </a:schemeClr>
                </a:solidFill>
              </a:defRPr>
            </a:lvl1pPr>
          </a:lstStyle>
          <a:p>
            <a:endParaRPr lang="en-US"/>
          </a:p>
        </p:txBody>
      </p:sp>
      <p:sp>
        <p:nvSpPr>
          <p:cNvPr id="2" name="Title 1"/>
          <p:cNvSpPr>
            <a:spLocks noGrp="1"/>
          </p:cNvSpPr>
          <p:nvPr>
            <p:ph type="title" hasCustomPrompt="1"/>
          </p:nvPr>
        </p:nvSpPr>
        <p:spPr>
          <a:xfrm>
            <a:off x="377430" y="366714"/>
            <a:ext cx="8391525" cy="2183606"/>
          </a:xfrm>
          <a:noFill/>
        </p:spPr>
        <p:txBody>
          <a:bodyPr lIns="0" rIns="502920" bIns="0" anchor="b">
            <a:normAutofit/>
          </a:bodyPr>
          <a:lstStyle>
            <a:lvl1pPr>
              <a:defRPr sz="4400" spc="300">
                <a:solidFill>
                  <a:schemeClr val="bg1"/>
                </a:solidFill>
                <a:latin typeface="PayPal Sans Big Thin" panose="020B0403040504040204" pitchFamily="34" charset="0"/>
              </a:defRPr>
            </a:lvl1pPr>
          </a:lstStyle>
          <a:p>
            <a:r>
              <a:rPr lang="en-US" dirty="0" smtClean="0"/>
              <a:t>CLICK TO EDIT MASTER TITLE STYLE</a:t>
            </a:r>
            <a:endParaRPr lang="en-US" dirty="0"/>
          </a:p>
        </p:txBody>
      </p:sp>
      <p:sp>
        <p:nvSpPr>
          <p:cNvPr id="7" name="Picture Placeholder 9"/>
          <p:cNvSpPr>
            <a:spLocks noGrp="1"/>
          </p:cNvSpPr>
          <p:nvPr>
            <p:ph type="pic" sz="quarter" idx="13" hasCustomPrompt="1"/>
          </p:nvPr>
        </p:nvSpPr>
        <p:spPr>
          <a:xfrm>
            <a:off x="0" y="0"/>
            <a:ext cx="9144000" cy="5143500"/>
          </a:xfrm>
        </p:spPr>
        <p:txBody>
          <a:bodyPr tIns="914400" anchor="ctr"/>
          <a:lstStyle>
            <a:lvl1pPr marL="0" indent="0" algn="ctr">
              <a:buNone/>
              <a:defRPr baseline="0">
                <a:solidFill>
                  <a:schemeClr val="bg1">
                    <a:alpha val="40000"/>
                  </a:schemeClr>
                </a:solidFill>
              </a:defRPr>
            </a:lvl1pPr>
          </a:lstStyle>
          <a:p>
            <a:r>
              <a:rPr lang="en-US" dirty="0" smtClean="0"/>
              <a:t>Click icon to insert image</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F1A169E-AD20-EF40-9755-5B02FC72079F}" type="slidenum">
              <a:rPr lang="en-US" smtClean="0"/>
              <a:t>‹#›</a:t>
            </a:fld>
            <a:endParaRPr lang="en-US"/>
          </a:p>
        </p:txBody>
      </p:sp>
      <p:sp>
        <p:nvSpPr>
          <p:cNvPr id="3" name="Text Placeholder 2"/>
          <p:cNvSpPr>
            <a:spLocks noGrp="1"/>
          </p:cNvSpPr>
          <p:nvPr>
            <p:ph type="body" idx="1"/>
          </p:nvPr>
        </p:nvSpPr>
        <p:spPr>
          <a:xfrm>
            <a:off x="377430" y="2654143"/>
            <a:ext cx="8391525" cy="2110739"/>
          </a:xfrm>
        </p:spPr>
        <p:txBody>
          <a:bodyPr tIns="0" rIns="0" bIns="0">
            <a:normAutofit/>
          </a:bodyPr>
          <a:lstStyle>
            <a:lvl1pPr marL="0" indent="0">
              <a:lnSpc>
                <a:spcPct val="100000"/>
              </a:lnSpc>
              <a:buNone/>
              <a:defRPr sz="2000">
                <a:solidFill>
                  <a:schemeClr val="bg1">
                    <a:alpha val="60000"/>
                  </a:schemeClr>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grpSp>
        <p:nvGrpSpPr>
          <p:cNvPr id="8" name="Group 7"/>
          <p:cNvGrpSpPr/>
          <p:nvPr/>
        </p:nvGrpSpPr>
        <p:grpSpPr>
          <a:xfrm>
            <a:off x="377428" y="4763071"/>
            <a:ext cx="749498" cy="182444"/>
            <a:chOff x="842963" y="5748338"/>
            <a:chExt cx="1206499" cy="293687"/>
          </a:xfrm>
        </p:grpSpPr>
        <p:sp>
          <p:nvSpPr>
            <p:cNvPr id="9" name="Freeform 5"/>
            <p:cNvSpPr>
              <a:spLocks noEditPoints="1"/>
            </p:cNvSpPr>
            <p:nvPr userDrawn="1"/>
          </p:nvSpPr>
          <p:spPr bwMode="auto">
            <a:xfrm>
              <a:off x="1668463"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4 w 218"/>
                <a:gd name="T11" fmla="*/ 247 h 247"/>
                <a:gd name="T12" fmla="*/ 62 w 218"/>
                <a:gd name="T13" fmla="*/ 240 h 247"/>
                <a:gd name="T14" fmla="*/ 72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3" y="247"/>
                    <a:pt x="8" y="247"/>
                  </a:cubicBezTo>
                  <a:cubicBezTo>
                    <a:pt x="54" y="247"/>
                    <a:pt x="54" y="247"/>
                    <a:pt x="54" y="247"/>
                  </a:cubicBezTo>
                  <a:cubicBezTo>
                    <a:pt x="58" y="247"/>
                    <a:pt x="62" y="244"/>
                    <a:pt x="62" y="240"/>
                  </a:cubicBezTo>
                  <a:cubicBezTo>
                    <a:pt x="72" y="175"/>
                    <a:pt x="72" y="175"/>
                    <a:pt x="72" y="175"/>
                  </a:cubicBezTo>
                  <a:cubicBezTo>
                    <a:pt x="73" y="169"/>
                    <a:pt x="79" y="165"/>
                    <a:pt x="85" y="165"/>
                  </a:cubicBezTo>
                  <a:cubicBezTo>
                    <a:pt x="113" y="165"/>
                    <a:pt x="113" y="165"/>
                    <a:pt x="113" y="165"/>
                  </a:cubicBezTo>
                  <a:cubicBezTo>
                    <a:pt x="171"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8"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noEditPoints="1"/>
            </p:cNvSpPr>
            <p:nvPr userDrawn="1"/>
          </p:nvSpPr>
          <p:spPr bwMode="auto">
            <a:xfrm>
              <a:off x="1196975"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1 w 218"/>
                <a:gd name="T11" fmla="*/ 247 h 247"/>
                <a:gd name="T12" fmla="*/ 63 w 218"/>
                <a:gd name="T13" fmla="*/ 237 h 247"/>
                <a:gd name="T14" fmla="*/ 73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4" y="247"/>
                    <a:pt x="8" y="247"/>
                  </a:cubicBezTo>
                  <a:cubicBezTo>
                    <a:pt x="51" y="247"/>
                    <a:pt x="51" y="247"/>
                    <a:pt x="51" y="247"/>
                  </a:cubicBezTo>
                  <a:cubicBezTo>
                    <a:pt x="57" y="247"/>
                    <a:pt x="62" y="243"/>
                    <a:pt x="63" y="237"/>
                  </a:cubicBezTo>
                  <a:cubicBezTo>
                    <a:pt x="73" y="175"/>
                    <a:pt x="73" y="175"/>
                    <a:pt x="73" y="175"/>
                  </a:cubicBezTo>
                  <a:cubicBezTo>
                    <a:pt x="74" y="169"/>
                    <a:pt x="79" y="165"/>
                    <a:pt x="85" y="165"/>
                  </a:cubicBezTo>
                  <a:cubicBezTo>
                    <a:pt x="113" y="165"/>
                    <a:pt x="113" y="165"/>
                    <a:pt x="113" y="165"/>
                  </a:cubicBezTo>
                  <a:cubicBezTo>
                    <a:pt x="172"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9"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noEditPoints="1"/>
            </p:cNvSpPr>
            <p:nvPr userDrawn="1"/>
          </p:nvSpPr>
          <p:spPr bwMode="auto">
            <a:xfrm>
              <a:off x="1344613" y="5872163"/>
              <a:ext cx="158750"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20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5 w 212"/>
                <a:gd name="T33" fmla="*/ 87 h 173"/>
                <a:gd name="T34" fmla="*/ 97 w 212"/>
                <a:gd name="T35" fmla="*/ 128 h 173"/>
                <a:gd name="T36" fmla="*/ 68 w 212"/>
                <a:gd name="T37" fmla="*/ 116 h 173"/>
                <a:gd name="T38" fmla="*/ 61 w 212"/>
                <a:gd name="T39" fmla="*/ 87 h 173"/>
                <a:gd name="T40" fmla="*/ 109 w 212"/>
                <a:gd name="T41" fmla="*/ 45 h 173"/>
                <a:gd name="T42" fmla="*/ 137 w 212"/>
                <a:gd name="T43" fmla="*/ 57 h 173"/>
                <a:gd name="T44" fmla="*/ 145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2" y="36"/>
                    <a:pt x="4" y="86"/>
                  </a:cubicBezTo>
                  <a:cubicBezTo>
                    <a:pt x="0" y="111"/>
                    <a:pt x="6" y="135"/>
                    <a:pt x="20" y="151"/>
                  </a:cubicBezTo>
                  <a:cubicBezTo>
                    <a:pt x="33"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9" y="4"/>
                    <a:pt x="204" y="4"/>
                  </a:cubicBezTo>
                  <a:close/>
                  <a:moveTo>
                    <a:pt x="145" y="87"/>
                  </a:moveTo>
                  <a:cubicBezTo>
                    <a:pt x="141" y="112"/>
                    <a:pt x="121" y="128"/>
                    <a:pt x="97" y="128"/>
                  </a:cubicBezTo>
                  <a:cubicBezTo>
                    <a:pt x="84" y="128"/>
                    <a:pt x="74" y="124"/>
                    <a:pt x="68" y="116"/>
                  </a:cubicBezTo>
                  <a:cubicBezTo>
                    <a:pt x="62" y="109"/>
                    <a:pt x="59" y="98"/>
                    <a:pt x="61" y="87"/>
                  </a:cubicBezTo>
                  <a:cubicBezTo>
                    <a:pt x="65" y="62"/>
                    <a:pt x="85" y="45"/>
                    <a:pt x="109" y="45"/>
                  </a:cubicBezTo>
                  <a:cubicBezTo>
                    <a:pt x="121" y="45"/>
                    <a:pt x="131" y="50"/>
                    <a:pt x="137" y="57"/>
                  </a:cubicBezTo>
                  <a:cubicBezTo>
                    <a:pt x="144" y="65"/>
                    <a:pt x="147" y="75"/>
                    <a:pt x="145"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1817688" y="5872163"/>
              <a:ext cx="157162"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19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4 w 212"/>
                <a:gd name="T33" fmla="*/ 87 h 173"/>
                <a:gd name="T34" fmla="*/ 96 w 212"/>
                <a:gd name="T35" fmla="*/ 128 h 173"/>
                <a:gd name="T36" fmla="*/ 68 w 212"/>
                <a:gd name="T37" fmla="*/ 116 h 173"/>
                <a:gd name="T38" fmla="*/ 61 w 212"/>
                <a:gd name="T39" fmla="*/ 87 h 173"/>
                <a:gd name="T40" fmla="*/ 109 w 212"/>
                <a:gd name="T41" fmla="*/ 45 h 173"/>
                <a:gd name="T42" fmla="*/ 137 w 212"/>
                <a:gd name="T43" fmla="*/ 57 h 173"/>
                <a:gd name="T44" fmla="*/ 144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1" y="36"/>
                    <a:pt x="4" y="86"/>
                  </a:cubicBezTo>
                  <a:cubicBezTo>
                    <a:pt x="0" y="111"/>
                    <a:pt x="5" y="135"/>
                    <a:pt x="19" y="151"/>
                  </a:cubicBezTo>
                  <a:cubicBezTo>
                    <a:pt x="32"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8" y="4"/>
                    <a:pt x="204" y="4"/>
                  </a:cubicBezTo>
                  <a:close/>
                  <a:moveTo>
                    <a:pt x="144" y="87"/>
                  </a:moveTo>
                  <a:cubicBezTo>
                    <a:pt x="140" y="112"/>
                    <a:pt x="121" y="128"/>
                    <a:pt x="96" y="128"/>
                  </a:cubicBezTo>
                  <a:cubicBezTo>
                    <a:pt x="84" y="128"/>
                    <a:pt x="74" y="124"/>
                    <a:pt x="68" y="116"/>
                  </a:cubicBezTo>
                  <a:cubicBezTo>
                    <a:pt x="61" y="109"/>
                    <a:pt x="59" y="98"/>
                    <a:pt x="61" y="87"/>
                  </a:cubicBezTo>
                  <a:cubicBezTo>
                    <a:pt x="65" y="62"/>
                    <a:pt x="85" y="45"/>
                    <a:pt x="109" y="45"/>
                  </a:cubicBezTo>
                  <a:cubicBezTo>
                    <a:pt x="121" y="45"/>
                    <a:pt x="131" y="50"/>
                    <a:pt x="137" y="57"/>
                  </a:cubicBezTo>
                  <a:cubicBezTo>
                    <a:pt x="144" y="65"/>
                    <a:pt x="146" y="75"/>
                    <a:pt x="144"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1517650" y="5875338"/>
              <a:ext cx="155575" cy="166687"/>
            </a:xfrm>
            <a:custGeom>
              <a:avLst/>
              <a:gdLst>
                <a:gd name="T0" fmla="*/ 200 w 210"/>
                <a:gd name="T1" fmla="*/ 0 h 223"/>
                <a:gd name="T2" fmla="*/ 157 w 210"/>
                <a:gd name="T3" fmla="*/ 0 h 223"/>
                <a:gd name="T4" fmla="*/ 147 w 210"/>
                <a:gd name="T5" fmla="*/ 6 h 223"/>
                <a:gd name="T6" fmla="*/ 88 w 210"/>
                <a:gd name="T7" fmla="*/ 93 h 223"/>
                <a:gd name="T8" fmla="*/ 63 w 210"/>
                <a:gd name="T9" fmla="*/ 9 h 223"/>
                <a:gd name="T10" fmla="*/ 51 w 210"/>
                <a:gd name="T11" fmla="*/ 0 h 223"/>
                <a:gd name="T12" fmla="*/ 9 w 210"/>
                <a:gd name="T13" fmla="*/ 0 h 223"/>
                <a:gd name="T14" fmla="*/ 2 w 210"/>
                <a:gd name="T15" fmla="*/ 10 h 223"/>
                <a:gd name="T16" fmla="*/ 49 w 210"/>
                <a:gd name="T17" fmla="*/ 149 h 223"/>
                <a:gd name="T18" fmla="*/ 5 w 210"/>
                <a:gd name="T19" fmla="*/ 211 h 223"/>
                <a:gd name="T20" fmla="*/ 11 w 210"/>
                <a:gd name="T21" fmla="*/ 223 h 223"/>
                <a:gd name="T22" fmla="*/ 54 w 210"/>
                <a:gd name="T23" fmla="*/ 223 h 223"/>
                <a:gd name="T24" fmla="*/ 64 w 210"/>
                <a:gd name="T25" fmla="*/ 218 h 223"/>
                <a:gd name="T26" fmla="*/ 206 w 210"/>
                <a:gd name="T27" fmla="*/ 12 h 223"/>
                <a:gd name="T28" fmla="*/ 200 w 210"/>
                <a:gd name="T29"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223">
                  <a:moveTo>
                    <a:pt x="200" y="0"/>
                  </a:moveTo>
                  <a:cubicBezTo>
                    <a:pt x="157" y="0"/>
                    <a:pt x="157" y="0"/>
                    <a:pt x="157" y="0"/>
                  </a:cubicBezTo>
                  <a:cubicBezTo>
                    <a:pt x="153" y="0"/>
                    <a:pt x="149" y="2"/>
                    <a:pt x="147" y="6"/>
                  </a:cubicBezTo>
                  <a:cubicBezTo>
                    <a:pt x="88" y="93"/>
                    <a:pt x="88" y="93"/>
                    <a:pt x="88" y="93"/>
                  </a:cubicBezTo>
                  <a:cubicBezTo>
                    <a:pt x="63" y="9"/>
                    <a:pt x="63" y="9"/>
                    <a:pt x="63" y="9"/>
                  </a:cubicBezTo>
                  <a:cubicBezTo>
                    <a:pt x="61" y="4"/>
                    <a:pt x="56" y="0"/>
                    <a:pt x="51" y="0"/>
                  </a:cubicBezTo>
                  <a:cubicBezTo>
                    <a:pt x="9" y="0"/>
                    <a:pt x="9" y="0"/>
                    <a:pt x="9" y="0"/>
                  </a:cubicBezTo>
                  <a:cubicBezTo>
                    <a:pt x="4" y="0"/>
                    <a:pt x="0" y="5"/>
                    <a:pt x="2" y="10"/>
                  </a:cubicBezTo>
                  <a:cubicBezTo>
                    <a:pt x="49" y="149"/>
                    <a:pt x="49" y="149"/>
                    <a:pt x="49" y="149"/>
                  </a:cubicBezTo>
                  <a:cubicBezTo>
                    <a:pt x="5" y="211"/>
                    <a:pt x="5" y="211"/>
                    <a:pt x="5" y="211"/>
                  </a:cubicBezTo>
                  <a:cubicBezTo>
                    <a:pt x="1" y="216"/>
                    <a:pt x="5" y="223"/>
                    <a:pt x="11" y="223"/>
                  </a:cubicBezTo>
                  <a:cubicBezTo>
                    <a:pt x="54" y="223"/>
                    <a:pt x="54" y="223"/>
                    <a:pt x="54" y="223"/>
                  </a:cubicBezTo>
                  <a:cubicBezTo>
                    <a:pt x="58" y="223"/>
                    <a:pt x="61" y="221"/>
                    <a:pt x="64" y="218"/>
                  </a:cubicBezTo>
                  <a:cubicBezTo>
                    <a:pt x="206" y="12"/>
                    <a:pt x="206" y="12"/>
                    <a:pt x="206" y="12"/>
                  </a:cubicBezTo>
                  <a:cubicBezTo>
                    <a:pt x="210" y="7"/>
                    <a:pt x="206" y="0"/>
                    <a:pt x="20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1978025" y="5813425"/>
              <a:ext cx="71437" cy="185737"/>
            </a:xfrm>
            <a:custGeom>
              <a:avLst/>
              <a:gdLst>
                <a:gd name="T0" fmla="*/ 37 w 94"/>
                <a:gd name="T1" fmla="*/ 6 h 247"/>
                <a:gd name="T2" fmla="*/ 1 w 94"/>
                <a:gd name="T3" fmla="*/ 239 h 247"/>
                <a:gd name="T4" fmla="*/ 8 w 94"/>
                <a:gd name="T5" fmla="*/ 247 h 247"/>
                <a:gd name="T6" fmla="*/ 45 w 94"/>
                <a:gd name="T7" fmla="*/ 247 h 247"/>
                <a:gd name="T8" fmla="*/ 57 w 94"/>
                <a:gd name="T9" fmla="*/ 237 h 247"/>
                <a:gd name="T10" fmla="*/ 93 w 94"/>
                <a:gd name="T11" fmla="*/ 9 h 247"/>
                <a:gd name="T12" fmla="*/ 86 w 94"/>
                <a:gd name="T13" fmla="*/ 0 h 247"/>
                <a:gd name="T14" fmla="*/ 44 w 94"/>
                <a:gd name="T15" fmla="*/ 0 h 247"/>
                <a:gd name="T16" fmla="*/ 37 w 94"/>
                <a:gd name="T17" fmla="*/ 6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247">
                  <a:moveTo>
                    <a:pt x="37" y="6"/>
                  </a:moveTo>
                  <a:cubicBezTo>
                    <a:pt x="1" y="239"/>
                    <a:pt x="1" y="239"/>
                    <a:pt x="1" y="239"/>
                  </a:cubicBezTo>
                  <a:cubicBezTo>
                    <a:pt x="0" y="243"/>
                    <a:pt x="3" y="247"/>
                    <a:pt x="8" y="247"/>
                  </a:cubicBezTo>
                  <a:cubicBezTo>
                    <a:pt x="45" y="247"/>
                    <a:pt x="45" y="247"/>
                    <a:pt x="45" y="247"/>
                  </a:cubicBezTo>
                  <a:cubicBezTo>
                    <a:pt x="51" y="247"/>
                    <a:pt x="56" y="243"/>
                    <a:pt x="57" y="237"/>
                  </a:cubicBezTo>
                  <a:cubicBezTo>
                    <a:pt x="93" y="9"/>
                    <a:pt x="93" y="9"/>
                    <a:pt x="93" y="9"/>
                  </a:cubicBezTo>
                  <a:cubicBezTo>
                    <a:pt x="94" y="4"/>
                    <a:pt x="90" y="0"/>
                    <a:pt x="86" y="0"/>
                  </a:cubicBezTo>
                  <a:cubicBezTo>
                    <a:pt x="44" y="0"/>
                    <a:pt x="44" y="0"/>
                    <a:pt x="44" y="0"/>
                  </a:cubicBezTo>
                  <a:cubicBezTo>
                    <a:pt x="41" y="0"/>
                    <a:pt x="38" y="3"/>
                    <a:pt x="37" y="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1"/>
            <p:cNvSpPr>
              <a:spLocks/>
            </p:cNvSpPr>
            <p:nvPr userDrawn="1"/>
          </p:nvSpPr>
          <p:spPr bwMode="auto">
            <a:xfrm>
              <a:off x="842963" y="5748338"/>
              <a:ext cx="250825" cy="293687"/>
            </a:xfrm>
            <a:custGeom>
              <a:avLst/>
              <a:gdLst>
                <a:gd name="T0" fmla="*/ 301 w 337"/>
                <a:gd name="T1" fmla="*/ 100 h 393"/>
                <a:gd name="T2" fmla="*/ 285 w 337"/>
                <a:gd name="T3" fmla="*/ 30 h 393"/>
                <a:gd name="T4" fmla="*/ 192 w 337"/>
                <a:gd name="T5" fmla="*/ 0 h 393"/>
                <a:gd name="T6" fmla="*/ 70 w 337"/>
                <a:gd name="T7" fmla="*/ 0 h 393"/>
                <a:gd name="T8" fmla="*/ 52 w 337"/>
                <a:gd name="T9" fmla="*/ 15 h 393"/>
                <a:gd name="T10" fmla="*/ 1 w 337"/>
                <a:gd name="T11" fmla="*/ 337 h 393"/>
                <a:gd name="T12" fmla="*/ 12 w 337"/>
                <a:gd name="T13" fmla="*/ 349 h 393"/>
                <a:gd name="T14" fmla="*/ 87 w 337"/>
                <a:gd name="T15" fmla="*/ 349 h 393"/>
                <a:gd name="T16" fmla="*/ 82 w 337"/>
                <a:gd name="T17" fmla="*/ 382 h 393"/>
                <a:gd name="T18" fmla="*/ 91 w 337"/>
                <a:gd name="T19" fmla="*/ 393 h 393"/>
                <a:gd name="T20" fmla="*/ 155 w 337"/>
                <a:gd name="T21" fmla="*/ 393 h 393"/>
                <a:gd name="T22" fmla="*/ 170 w 337"/>
                <a:gd name="T23" fmla="*/ 380 h 393"/>
                <a:gd name="T24" fmla="*/ 170 w 337"/>
                <a:gd name="T25" fmla="*/ 377 h 393"/>
                <a:gd name="T26" fmla="*/ 182 w 337"/>
                <a:gd name="T27" fmla="*/ 301 h 393"/>
                <a:gd name="T28" fmla="*/ 183 w 337"/>
                <a:gd name="T29" fmla="*/ 297 h 393"/>
                <a:gd name="T30" fmla="*/ 198 w 337"/>
                <a:gd name="T31" fmla="*/ 284 h 393"/>
                <a:gd name="T32" fmla="*/ 208 w 337"/>
                <a:gd name="T33" fmla="*/ 284 h 393"/>
                <a:gd name="T34" fmla="*/ 331 w 337"/>
                <a:gd name="T35" fmla="*/ 186 h 393"/>
                <a:gd name="T36" fmla="*/ 319 w 337"/>
                <a:gd name="T37" fmla="*/ 113 h 393"/>
                <a:gd name="T38" fmla="*/ 301 w 337"/>
                <a:gd name="T39" fmla="*/ 100 h 393"/>
                <a:gd name="T40" fmla="*/ 301 w 337"/>
                <a:gd name="T41" fmla="*/ 10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7" h="393">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82" y="382"/>
                    <a:pt x="82" y="382"/>
                    <a:pt x="82" y="382"/>
                  </a:cubicBezTo>
                  <a:cubicBezTo>
                    <a:pt x="81" y="388"/>
                    <a:pt x="85" y="393"/>
                    <a:pt x="91" y="393"/>
                  </a:cubicBezTo>
                  <a:cubicBezTo>
                    <a:pt x="155" y="393"/>
                    <a:pt x="155" y="393"/>
                    <a:pt x="155" y="393"/>
                  </a:cubicBezTo>
                  <a:cubicBezTo>
                    <a:pt x="162" y="393"/>
                    <a:pt x="168" y="387"/>
                    <a:pt x="170" y="380"/>
                  </a:cubicBezTo>
                  <a:cubicBezTo>
                    <a:pt x="170" y="377"/>
                    <a:pt x="170" y="377"/>
                    <a:pt x="170" y="377"/>
                  </a:cubicBezTo>
                  <a:cubicBezTo>
                    <a:pt x="182" y="301"/>
                    <a:pt x="182" y="301"/>
                    <a:pt x="182" y="301"/>
                  </a:cubicBezTo>
                  <a:cubicBezTo>
                    <a:pt x="183" y="297"/>
                    <a:pt x="183" y="297"/>
                    <a:pt x="183" y="297"/>
                  </a:cubicBezTo>
                  <a:cubicBezTo>
                    <a:pt x="184" y="289"/>
                    <a:pt x="191" y="284"/>
                    <a:pt x="198" y="284"/>
                  </a:cubicBezTo>
                  <a:cubicBezTo>
                    <a:pt x="208" y="284"/>
                    <a:pt x="208" y="284"/>
                    <a:pt x="208" y="284"/>
                  </a:cubicBezTo>
                  <a:cubicBezTo>
                    <a:pt x="269" y="284"/>
                    <a:pt x="317" y="259"/>
                    <a:pt x="331" y="186"/>
                  </a:cubicBezTo>
                  <a:cubicBezTo>
                    <a:pt x="337" y="156"/>
                    <a:pt x="334" y="131"/>
                    <a:pt x="319" y="113"/>
                  </a:cubicBezTo>
                  <a:cubicBezTo>
                    <a:pt x="314" y="108"/>
                    <a:pt x="308" y="104"/>
                    <a:pt x="301" y="100"/>
                  </a:cubicBezTo>
                  <a:cubicBezTo>
                    <a:pt x="301" y="100"/>
                    <a:pt x="301" y="100"/>
                    <a:pt x="301" y="100"/>
                  </a:cubicBezTo>
                </a:path>
              </a:pathLst>
            </a:custGeom>
            <a:solidFill>
              <a:srgbClr val="FFFFFF">
                <a:alpha val="68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2"/>
            <p:cNvSpPr>
              <a:spLocks/>
            </p:cNvSpPr>
            <p:nvPr userDrawn="1"/>
          </p:nvSpPr>
          <p:spPr bwMode="auto">
            <a:xfrm>
              <a:off x="842963" y="5748338"/>
              <a:ext cx="227012" cy="260350"/>
            </a:xfrm>
            <a:custGeom>
              <a:avLst/>
              <a:gdLst>
                <a:gd name="T0" fmla="*/ 301 w 306"/>
                <a:gd name="T1" fmla="*/ 100 h 349"/>
                <a:gd name="T2" fmla="*/ 285 w 306"/>
                <a:gd name="T3" fmla="*/ 30 h 349"/>
                <a:gd name="T4" fmla="*/ 192 w 306"/>
                <a:gd name="T5" fmla="*/ 0 h 349"/>
                <a:gd name="T6" fmla="*/ 70 w 306"/>
                <a:gd name="T7" fmla="*/ 0 h 349"/>
                <a:gd name="T8" fmla="*/ 52 w 306"/>
                <a:gd name="T9" fmla="*/ 15 h 349"/>
                <a:gd name="T10" fmla="*/ 1 w 306"/>
                <a:gd name="T11" fmla="*/ 337 h 349"/>
                <a:gd name="T12" fmla="*/ 12 w 306"/>
                <a:gd name="T13" fmla="*/ 349 h 349"/>
                <a:gd name="T14" fmla="*/ 87 w 306"/>
                <a:gd name="T15" fmla="*/ 349 h 349"/>
                <a:gd name="T16" fmla="*/ 106 w 306"/>
                <a:gd name="T17" fmla="*/ 229 h 349"/>
                <a:gd name="T18" fmla="*/ 106 w 306"/>
                <a:gd name="T19" fmla="*/ 233 h 349"/>
                <a:gd name="T20" fmla="*/ 123 w 306"/>
                <a:gd name="T21" fmla="*/ 218 h 349"/>
                <a:gd name="T22" fmla="*/ 159 w 306"/>
                <a:gd name="T23" fmla="*/ 218 h 349"/>
                <a:gd name="T24" fmla="*/ 300 w 306"/>
                <a:gd name="T25" fmla="*/ 107 h 349"/>
                <a:gd name="T26" fmla="*/ 301 w 306"/>
                <a:gd name="T27"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6" h="349">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cubicBezTo>
                    <a:pt x="106" y="233"/>
                    <a:pt x="106" y="233"/>
                    <a:pt x="106" y="233"/>
                  </a:cubicBezTo>
                  <a:cubicBezTo>
                    <a:pt x="107" y="225"/>
                    <a:pt x="114" y="218"/>
                    <a:pt x="123" y="218"/>
                  </a:cubicBezTo>
                  <a:cubicBezTo>
                    <a:pt x="159" y="218"/>
                    <a:pt x="159" y="218"/>
                    <a:pt x="159" y="218"/>
                  </a:cubicBezTo>
                  <a:cubicBezTo>
                    <a:pt x="229" y="218"/>
                    <a:pt x="284" y="190"/>
                    <a:pt x="300" y="107"/>
                  </a:cubicBezTo>
                  <a:cubicBezTo>
                    <a:pt x="301" y="105"/>
                    <a:pt x="301" y="102"/>
                    <a:pt x="301" y="100"/>
                  </a:cubicBezTo>
                </a:path>
              </a:pathLst>
            </a:custGeom>
            <a:solidFill>
              <a:srgbClr val="FFFFFF">
                <a:alpha val="70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13"/>
            <p:cNvSpPr>
              <a:spLocks/>
            </p:cNvSpPr>
            <p:nvPr userDrawn="1"/>
          </p:nvSpPr>
          <p:spPr bwMode="auto">
            <a:xfrm>
              <a:off x="842963" y="5748338"/>
              <a:ext cx="227012" cy="260350"/>
            </a:xfrm>
            <a:custGeom>
              <a:avLst/>
              <a:gdLst>
                <a:gd name="T0" fmla="*/ 126 w 306"/>
                <a:gd name="T1" fmla="*/ 100 h 349"/>
                <a:gd name="T2" fmla="*/ 135 w 306"/>
                <a:gd name="T3" fmla="*/ 89 h 349"/>
                <a:gd name="T4" fmla="*/ 142 w 306"/>
                <a:gd name="T5" fmla="*/ 87 h 349"/>
                <a:gd name="T6" fmla="*/ 237 w 306"/>
                <a:gd name="T7" fmla="*/ 87 h 349"/>
                <a:gd name="T8" fmla="*/ 269 w 306"/>
                <a:gd name="T9" fmla="*/ 90 h 349"/>
                <a:gd name="T10" fmla="*/ 277 w 306"/>
                <a:gd name="T11" fmla="*/ 91 h 349"/>
                <a:gd name="T12" fmla="*/ 284 w 306"/>
                <a:gd name="T13" fmla="*/ 93 h 349"/>
                <a:gd name="T14" fmla="*/ 288 w 306"/>
                <a:gd name="T15" fmla="*/ 94 h 349"/>
                <a:gd name="T16" fmla="*/ 301 w 306"/>
                <a:gd name="T17" fmla="*/ 100 h 349"/>
                <a:gd name="T18" fmla="*/ 285 w 306"/>
                <a:gd name="T19" fmla="*/ 30 h 349"/>
                <a:gd name="T20" fmla="*/ 192 w 306"/>
                <a:gd name="T21" fmla="*/ 0 h 349"/>
                <a:gd name="T22" fmla="*/ 70 w 306"/>
                <a:gd name="T23" fmla="*/ 0 h 349"/>
                <a:gd name="T24" fmla="*/ 52 w 306"/>
                <a:gd name="T25" fmla="*/ 15 h 349"/>
                <a:gd name="T26" fmla="*/ 1 w 306"/>
                <a:gd name="T27" fmla="*/ 337 h 349"/>
                <a:gd name="T28" fmla="*/ 12 w 306"/>
                <a:gd name="T29" fmla="*/ 349 h 349"/>
                <a:gd name="T30" fmla="*/ 87 w 306"/>
                <a:gd name="T31" fmla="*/ 349 h 349"/>
                <a:gd name="T32" fmla="*/ 106 w 306"/>
                <a:gd name="T33" fmla="*/ 229 h 349"/>
                <a:gd name="T34" fmla="*/ 126 w 306"/>
                <a:gd name="T35"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6" h="349">
                  <a:moveTo>
                    <a:pt x="126" y="100"/>
                  </a:moveTo>
                  <a:cubicBezTo>
                    <a:pt x="127" y="95"/>
                    <a:pt x="131" y="91"/>
                    <a:pt x="135" y="89"/>
                  </a:cubicBezTo>
                  <a:cubicBezTo>
                    <a:pt x="137" y="88"/>
                    <a:pt x="139" y="87"/>
                    <a:pt x="142" y="87"/>
                  </a:cubicBezTo>
                  <a:cubicBezTo>
                    <a:pt x="237" y="87"/>
                    <a:pt x="237" y="87"/>
                    <a:pt x="237" y="87"/>
                  </a:cubicBezTo>
                  <a:cubicBezTo>
                    <a:pt x="249" y="87"/>
                    <a:pt x="259" y="88"/>
                    <a:pt x="269" y="90"/>
                  </a:cubicBezTo>
                  <a:cubicBezTo>
                    <a:pt x="272" y="90"/>
                    <a:pt x="274" y="91"/>
                    <a:pt x="277" y="91"/>
                  </a:cubicBezTo>
                  <a:cubicBezTo>
                    <a:pt x="279" y="92"/>
                    <a:pt x="282" y="92"/>
                    <a:pt x="284" y="93"/>
                  </a:cubicBezTo>
                  <a:cubicBezTo>
                    <a:pt x="286" y="94"/>
                    <a:pt x="287" y="94"/>
                    <a:pt x="288" y="94"/>
                  </a:cubicBezTo>
                  <a:cubicBezTo>
                    <a:pt x="293" y="96"/>
                    <a:pt x="297" y="98"/>
                    <a:pt x="301" y="100"/>
                  </a:cubicBez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lnTo>
                    <a:pt x="126" y="10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61843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ink Gradient Section Header">
    <p:spTree>
      <p:nvGrpSpPr>
        <p:cNvPr id="1" name=""/>
        <p:cNvGrpSpPr/>
        <p:nvPr/>
      </p:nvGrpSpPr>
      <p:grpSpPr>
        <a:xfrm>
          <a:off x="0" y="0"/>
          <a:ext cx="0" cy="0"/>
          <a:chOff x="0" y="0"/>
          <a:chExt cx="0" cy="0"/>
        </a:xfrm>
      </p:grpSpPr>
      <p:sp>
        <p:nvSpPr>
          <p:cNvPr id="16" name="Footer Placeholder 4"/>
          <p:cNvSpPr>
            <a:spLocks noGrp="1"/>
          </p:cNvSpPr>
          <p:nvPr>
            <p:ph type="ftr" sz="quarter" idx="3"/>
          </p:nvPr>
        </p:nvSpPr>
        <p:spPr>
          <a:xfrm>
            <a:off x="0" y="0"/>
            <a:ext cx="9144000" cy="5143500"/>
          </a:xfrm>
          <a:prstGeom prst="rect">
            <a:avLst/>
          </a:prstGeom>
          <a:gradFill flip="none" rotWithShape="1">
            <a:gsLst>
              <a:gs pos="0">
                <a:schemeClr val="accent4">
                  <a:alpha val="90000"/>
                </a:schemeClr>
              </a:gs>
              <a:gs pos="88000">
                <a:schemeClr val="accent3">
                  <a:alpha val="90000"/>
                </a:schemeClr>
              </a:gs>
            </a:gsLst>
            <a:path path="circle">
              <a:fillToRect r="100000" b="100000"/>
            </a:path>
            <a:tileRect l="-100000" t="-100000"/>
          </a:gradFill>
        </p:spPr>
        <p:txBody>
          <a:bodyPr vert="horz" lIns="1664208" tIns="45720" rIns="0" bIns="283464" rtlCol="0" anchor="b"/>
          <a:lstStyle>
            <a:lvl1pPr>
              <a:defRPr lang="en-US" smtClean="0">
                <a:solidFill>
                  <a:schemeClr val="bg1">
                    <a:alpha val="60000"/>
                  </a:schemeClr>
                </a:solidFill>
              </a:defRPr>
            </a:lvl1pPr>
          </a:lstStyle>
          <a:p>
            <a:endParaRPr lang="en-US"/>
          </a:p>
        </p:txBody>
      </p:sp>
      <p:sp>
        <p:nvSpPr>
          <p:cNvPr id="2" name="Title 1"/>
          <p:cNvSpPr>
            <a:spLocks noGrp="1"/>
          </p:cNvSpPr>
          <p:nvPr>
            <p:ph type="title" hasCustomPrompt="1"/>
          </p:nvPr>
        </p:nvSpPr>
        <p:spPr>
          <a:xfrm>
            <a:off x="377430" y="366714"/>
            <a:ext cx="8391525" cy="2183606"/>
          </a:xfrm>
          <a:noFill/>
        </p:spPr>
        <p:txBody>
          <a:bodyPr lIns="0" rIns="502920" bIns="0" anchor="b">
            <a:normAutofit/>
          </a:bodyPr>
          <a:lstStyle>
            <a:lvl1pPr>
              <a:defRPr sz="4400" spc="300">
                <a:solidFill>
                  <a:schemeClr val="bg1"/>
                </a:solidFill>
                <a:latin typeface="PayPal Sans Big Thin" panose="020B0403040504040204" pitchFamily="34" charset="0"/>
              </a:defRPr>
            </a:lvl1pPr>
          </a:lstStyle>
          <a:p>
            <a:r>
              <a:rPr lang="en-US" dirty="0" smtClean="0"/>
              <a:t>CLICK TO EDIT MASTER TITLE STYLE</a:t>
            </a:r>
            <a:endParaRPr lang="en-US" dirty="0"/>
          </a:p>
        </p:txBody>
      </p:sp>
      <p:sp>
        <p:nvSpPr>
          <p:cNvPr id="7" name="Picture Placeholder 9"/>
          <p:cNvSpPr>
            <a:spLocks noGrp="1"/>
          </p:cNvSpPr>
          <p:nvPr>
            <p:ph type="pic" sz="quarter" idx="13" hasCustomPrompt="1"/>
          </p:nvPr>
        </p:nvSpPr>
        <p:spPr>
          <a:xfrm>
            <a:off x="0" y="5403"/>
            <a:ext cx="9144000" cy="5143500"/>
          </a:xfrm>
        </p:spPr>
        <p:txBody>
          <a:bodyPr tIns="914400" anchor="ctr"/>
          <a:lstStyle>
            <a:lvl1pPr marL="0" indent="0" algn="ctr">
              <a:buNone/>
              <a:defRPr baseline="0">
                <a:solidFill>
                  <a:schemeClr val="bg1">
                    <a:alpha val="40000"/>
                  </a:schemeClr>
                </a:solidFill>
              </a:defRPr>
            </a:lvl1pPr>
          </a:lstStyle>
          <a:p>
            <a:r>
              <a:rPr lang="en-US" dirty="0" smtClean="0"/>
              <a:t>Click icon to insert image</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F1A169E-AD20-EF40-9755-5B02FC72079F}" type="slidenum">
              <a:rPr lang="en-US" smtClean="0"/>
              <a:t>‹#›</a:t>
            </a:fld>
            <a:endParaRPr lang="en-US"/>
          </a:p>
        </p:txBody>
      </p:sp>
      <p:sp>
        <p:nvSpPr>
          <p:cNvPr id="3" name="Text Placeholder 2"/>
          <p:cNvSpPr>
            <a:spLocks noGrp="1"/>
          </p:cNvSpPr>
          <p:nvPr>
            <p:ph type="body" idx="1"/>
          </p:nvPr>
        </p:nvSpPr>
        <p:spPr>
          <a:xfrm>
            <a:off x="377430" y="2654143"/>
            <a:ext cx="8391525" cy="2110739"/>
          </a:xfrm>
        </p:spPr>
        <p:txBody>
          <a:bodyPr tIns="0" rIns="0" bIns="0">
            <a:normAutofit/>
          </a:bodyPr>
          <a:lstStyle>
            <a:lvl1pPr marL="0" indent="0">
              <a:lnSpc>
                <a:spcPct val="100000"/>
              </a:lnSpc>
              <a:buNone/>
              <a:defRPr sz="2000">
                <a:solidFill>
                  <a:schemeClr val="bg1">
                    <a:alpha val="60000"/>
                  </a:schemeClr>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grpSp>
        <p:nvGrpSpPr>
          <p:cNvPr id="8" name="Group 7"/>
          <p:cNvGrpSpPr/>
          <p:nvPr/>
        </p:nvGrpSpPr>
        <p:grpSpPr>
          <a:xfrm>
            <a:off x="377428" y="4763071"/>
            <a:ext cx="749498" cy="182444"/>
            <a:chOff x="842963" y="5748338"/>
            <a:chExt cx="1206499" cy="293687"/>
          </a:xfrm>
        </p:grpSpPr>
        <p:sp>
          <p:nvSpPr>
            <p:cNvPr id="9" name="Freeform 5"/>
            <p:cNvSpPr>
              <a:spLocks noEditPoints="1"/>
            </p:cNvSpPr>
            <p:nvPr userDrawn="1"/>
          </p:nvSpPr>
          <p:spPr bwMode="auto">
            <a:xfrm>
              <a:off x="1668463"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4 w 218"/>
                <a:gd name="T11" fmla="*/ 247 h 247"/>
                <a:gd name="T12" fmla="*/ 62 w 218"/>
                <a:gd name="T13" fmla="*/ 240 h 247"/>
                <a:gd name="T14" fmla="*/ 72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3" y="247"/>
                    <a:pt x="8" y="247"/>
                  </a:cubicBezTo>
                  <a:cubicBezTo>
                    <a:pt x="54" y="247"/>
                    <a:pt x="54" y="247"/>
                    <a:pt x="54" y="247"/>
                  </a:cubicBezTo>
                  <a:cubicBezTo>
                    <a:pt x="58" y="247"/>
                    <a:pt x="62" y="244"/>
                    <a:pt x="62" y="240"/>
                  </a:cubicBezTo>
                  <a:cubicBezTo>
                    <a:pt x="72" y="175"/>
                    <a:pt x="72" y="175"/>
                    <a:pt x="72" y="175"/>
                  </a:cubicBezTo>
                  <a:cubicBezTo>
                    <a:pt x="73" y="169"/>
                    <a:pt x="79" y="165"/>
                    <a:pt x="85" y="165"/>
                  </a:cubicBezTo>
                  <a:cubicBezTo>
                    <a:pt x="113" y="165"/>
                    <a:pt x="113" y="165"/>
                    <a:pt x="113" y="165"/>
                  </a:cubicBezTo>
                  <a:cubicBezTo>
                    <a:pt x="171"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8"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noEditPoints="1"/>
            </p:cNvSpPr>
            <p:nvPr userDrawn="1"/>
          </p:nvSpPr>
          <p:spPr bwMode="auto">
            <a:xfrm>
              <a:off x="1196975"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1 w 218"/>
                <a:gd name="T11" fmla="*/ 247 h 247"/>
                <a:gd name="T12" fmla="*/ 63 w 218"/>
                <a:gd name="T13" fmla="*/ 237 h 247"/>
                <a:gd name="T14" fmla="*/ 73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4" y="247"/>
                    <a:pt x="8" y="247"/>
                  </a:cubicBezTo>
                  <a:cubicBezTo>
                    <a:pt x="51" y="247"/>
                    <a:pt x="51" y="247"/>
                    <a:pt x="51" y="247"/>
                  </a:cubicBezTo>
                  <a:cubicBezTo>
                    <a:pt x="57" y="247"/>
                    <a:pt x="62" y="243"/>
                    <a:pt x="63" y="237"/>
                  </a:cubicBezTo>
                  <a:cubicBezTo>
                    <a:pt x="73" y="175"/>
                    <a:pt x="73" y="175"/>
                    <a:pt x="73" y="175"/>
                  </a:cubicBezTo>
                  <a:cubicBezTo>
                    <a:pt x="74" y="169"/>
                    <a:pt x="79" y="165"/>
                    <a:pt x="85" y="165"/>
                  </a:cubicBezTo>
                  <a:cubicBezTo>
                    <a:pt x="113" y="165"/>
                    <a:pt x="113" y="165"/>
                    <a:pt x="113" y="165"/>
                  </a:cubicBezTo>
                  <a:cubicBezTo>
                    <a:pt x="172"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9"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noEditPoints="1"/>
            </p:cNvSpPr>
            <p:nvPr userDrawn="1"/>
          </p:nvSpPr>
          <p:spPr bwMode="auto">
            <a:xfrm>
              <a:off x="1344613" y="5872163"/>
              <a:ext cx="158750"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20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5 w 212"/>
                <a:gd name="T33" fmla="*/ 87 h 173"/>
                <a:gd name="T34" fmla="*/ 97 w 212"/>
                <a:gd name="T35" fmla="*/ 128 h 173"/>
                <a:gd name="T36" fmla="*/ 68 w 212"/>
                <a:gd name="T37" fmla="*/ 116 h 173"/>
                <a:gd name="T38" fmla="*/ 61 w 212"/>
                <a:gd name="T39" fmla="*/ 87 h 173"/>
                <a:gd name="T40" fmla="*/ 109 w 212"/>
                <a:gd name="T41" fmla="*/ 45 h 173"/>
                <a:gd name="T42" fmla="*/ 137 w 212"/>
                <a:gd name="T43" fmla="*/ 57 h 173"/>
                <a:gd name="T44" fmla="*/ 145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2" y="36"/>
                    <a:pt x="4" y="86"/>
                  </a:cubicBezTo>
                  <a:cubicBezTo>
                    <a:pt x="0" y="111"/>
                    <a:pt x="6" y="135"/>
                    <a:pt x="20" y="151"/>
                  </a:cubicBezTo>
                  <a:cubicBezTo>
                    <a:pt x="33"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9" y="4"/>
                    <a:pt x="204" y="4"/>
                  </a:cubicBezTo>
                  <a:close/>
                  <a:moveTo>
                    <a:pt x="145" y="87"/>
                  </a:moveTo>
                  <a:cubicBezTo>
                    <a:pt x="141" y="112"/>
                    <a:pt x="121" y="128"/>
                    <a:pt x="97" y="128"/>
                  </a:cubicBezTo>
                  <a:cubicBezTo>
                    <a:pt x="84" y="128"/>
                    <a:pt x="74" y="124"/>
                    <a:pt x="68" y="116"/>
                  </a:cubicBezTo>
                  <a:cubicBezTo>
                    <a:pt x="62" y="109"/>
                    <a:pt x="59" y="98"/>
                    <a:pt x="61" y="87"/>
                  </a:cubicBezTo>
                  <a:cubicBezTo>
                    <a:pt x="65" y="62"/>
                    <a:pt x="85" y="45"/>
                    <a:pt x="109" y="45"/>
                  </a:cubicBezTo>
                  <a:cubicBezTo>
                    <a:pt x="121" y="45"/>
                    <a:pt x="131" y="50"/>
                    <a:pt x="137" y="57"/>
                  </a:cubicBezTo>
                  <a:cubicBezTo>
                    <a:pt x="144" y="65"/>
                    <a:pt x="147" y="75"/>
                    <a:pt x="145"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1817688" y="5872163"/>
              <a:ext cx="157162"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19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4 w 212"/>
                <a:gd name="T33" fmla="*/ 87 h 173"/>
                <a:gd name="T34" fmla="*/ 96 w 212"/>
                <a:gd name="T35" fmla="*/ 128 h 173"/>
                <a:gd name="T36" fmla="*/ 68 w 212"/>
                <a:gd name="T37" fmla="*/ 116 h 173"/>
                <a:gd name="T38" fmla="*/ 61 w 212"/>
                <a:gd name="T39" fmla="*/ 87 h 173"/>
                <a:gd name="T40" fmla="*/ 109 w 212"/>
                <a:gd name="T41" fmla="*/ 45 h 173"/>
                <a:gd name="T42" fmla="*/ 137 w 212"/>
                <a:gd name="T43" fmla="*/ 57 h 173"/>
                <a:gd name="T44" fmla="*/ 144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1" y="36"/>
                    <a:pt x="4" y="86"/>
                  </a:cubicBezTo>
                  <a:cubicBezTo>
                    <a:pt x="0" y="111"/>
                    <a:pt x="5" y="135"/>
                    <a:pt x="19" y="151"/>
                  </a:cubicBezTo>
                  <a:cubicBezTo>
                    <a:pt x="32"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8" y="4"/>
                    <a:pt x="204" y="4"/>
                  </a:cubicBezTo>
                  <a:close/>
                  <a:moveTo>
                    <a:pt x="144" y="87"/>
                  </a:moveTo>
                  <a:cubicBezTo>
                    <a:pt x="140" y="112"/>
                    <a:pt x="121" y="128"/>
                    <a:pt x="96" y="128"/>
                  </a:cubicBezTo>
                  <a:cubicBezTo>
                    <a:pt x="84" y="128"/>
                    <a:pt x="74" y="124"/>
                    <a:pt x="68" y="116"/>
                  </a:cubicBezTo>
                  <a:cubicBezTo>
                    <a:pt x="61" y="109"/>
                    <a:pt x="59" y="98"/>
                    <a:pt x="61" y="87"/>
                  </a:cubicBezTo>
                  <a:cubicBezTo>
                    <a:pt x="65" y="62"/>
                    <a:pt x="85" y="45"/>
                    <a:pt x="109" y="45"/>
                  </a:cubicBezTo>
                  <a:cubicBezTo>
                    <a:pt x="121" y="45"/>
                    <a:pt x="131" y="50"/>
                    <a:pt x="137" y="57"/>
                  </a:cubicBezTo>
                  <a:cubicBezTo>
                    <a:pt x="144" y="65"/>
                    <a:pt x="146" y="75"/>
                    <a:pt x="144"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1517650" y="5875338"/>
              <a:ext cx="155575" cy="166687"/>
            </a:xfrm>
            <a:custGeom>
              <a:avLst/>
              <a:gdLst>
                <a:gd name="T0" fmla="*/ 200 w 210"/>
                <a:gd name="T1" fmla="*/ 0 h 223"/>
                <a:gd name="T2" fmla="*/ 157 w 210"/>
                <a:gd name="T3" fmla="*/ 0 h 223"/>
                <a:gd name="T4" fmla="*/ 147 w 210"/>
                <a:gd name="T5" fmla="*/ 6 h 223"/>
                <a:gd name="T6" fmla="*/ 88 w 210"/>
                <a:gd name="T7" fmla="*/ 93 h 223"/>
                <a:gd name="T8" fmla="*/ 63 w 210"/>
                <a:gd name="T9" fmla="*/ 9 h 223"/>
                <a:gd name="T10" fmla="*/ 51 w 210"/>
                <a:gd name="T11" fmla="*/ 0 h 223"/>
                <a:gd name="T12" fmla="*/ 9 w 210"/>
                <a:gd name="T13" fmla="*/ 0 h 223"/>
                <a:gd name="T14" fmla="*/ 2 w 210"/>
                <a:gd name="T15" fmla="*/ 10 h 223"/>
                <a:gd name="T16" fmla="*/ 49 w 210"/>
                <a:gd name="T17" fmla="*/ 149 h 223"/>
                <a:gd name="T18" fmla="*/ 5 w 210"/>
                <a:gd name="T19" fmla="*/ 211 h 223"/>
                <a:gd name="T20" fmla="*/ 11 w 210"/>
                <a:gd name="T21" fmla="*/ 223 h 223"/>
                <a:gd name="T22" fmla="*/ 54 w 210"/>
                <a:gd name="T23" fmla="*/ 223 h 223"/>
                <a:gd name="T24" fmla="*/ 64 w 210"/>
                <a:gd name="T25" fmla="*/ 218 h 223"/>
                <a:gd name="T26" fmla="*/ 206 w 210"/>
                <a:gd name="T27" fmla="*/ 12 h 223"/>
                <a:gd name="T28" fmla="*/ 200 w 210"/>
                <a:gd name="T29"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223">
                  <a:moveTo>
                    <a:pt x="200" y="0"/>
                  </a:moveTo>
                  <a:cubicBezTo>
                    <a:pt x="157" y="0"/>
                    <a:pt x="157" y="0"/>
                    <a:pt x="157" y="0"/>
                  </a:cubicBezTo>
                  <a:cubicBezTo>
                    <a:pt x="153" y="0"/>
                    <a:pt x="149" y="2"/>
                    <a:pt x="147" y="6"/>
                  </a:cubicBezTo>
                  <a:cubicBezTo>
                    <a:pt x="88" y="93"/>
                    <a:pt x="88" y="93"/>
                    <a:pt x="88" y="93"/>
                  </a:cubicBezTo>
                  <a:cubicBezTo>
                    <a:pt x="63" y="9"/>
                    <a:pt x="63" y="9"/>
                    <a:pt x="63" y="9"/>
                  </a:cubicBezTo>
                  <a:cubicBezTo>
                    <a:pt x="61" y="4"/>
                    <a:pt x="56" y="0"/>
                    <a:pt x="51" y="0"/>
                  </a:cubicBezTo>
                  <a:cubicBezTo>
                    <a:pt x="9" y="0"/>
                    <a:pt x="9" y="0"/>
                    <a:pt x="9" y="0"/>
                  </a:cubicBezTo>
                  <a:cubicBezTo>
                    <a:pt x="4" y="0"/>
                    <a:pt x="0" y="5"/>
                    <a:pt x="2" y="10"/>
                  </a:cubicBezTo>
                  <a:cubicBezTo>
                    <a:pt x="49" y="149"/>
                    <a:pt x="49" y="149"/>
                    <a:pt x="49" y="149"/>
                  </a:cubicBezTo>
                  <a:cubicBezTo>
                    <a:pt x="5" y="211"/>
                    <a:pt x="5" y="211"/>
                    <a:pt x="5" y="211"/>
                  </a:cubicBezTo>
                  <a:cubicBezTo>
                    <a:pt x="1" y="216"/>
                    <a:pt x="5" y="223"/>
                    <a:pt x="11" y="223"/>
                  </a:cubicBezTo>
                  <a:cubicBezTo>
                    <a:pt x="54" y="223"/>
                    <a:pt x="54" y="223"/>
                    <a:pt x="54" y="223"/>
                  </a:cubicBezTo>
                  <a:cubicBezTo>
                    <a:pt x="58" y="223"/>
                    <a:pt x="61" y="221"/>
                    <a:pt x="64" y="218"/>
                  </a:cubicBezTo>
                  <a:cubicBezTo>
                    <a:pt x="206" y="12"/>
                    <a:pt x="206" y="12"/>
                    <a:pt x="206" y="12"/>
                  </a:cubicBezTo>
                  <a:cubicBezTo>
                    <a:pt x="210" y="7"/>
                    <a:pt x="206" y="0"/>
                    <a:pt x="20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1978025" y="5813425"/>
              <a:ext cx="71437" cy="185737"/>
            </a:xfrm>
            <a:custGeom>
              <a:avLst/>
              <a:gdLst>
                <a:gd name="T0" fmla="*/ 37 w 94"/>
                <a:gd name="T1" fmla="*/ 6 h 247"/>
                <a:gd name="T2" fmla="*/ 1 w 94"/>
                <a:gd name="T3" fmla="*/ 239 h 247"/>
                <a:gd name="T4" fmla="*/ 8 w 94"/>
                <a:gd name="T5" fmla="*/ 247 h 247"/>
                <a:gd name="T6" fmla="*/ 45 w 94"/>
                <a:gd name="T7" fmla="*/ 247 h 247"/>
                <a:gd name="T8" fmla="*/ 57 w 94"/>
                <a:gd name="T9" fmla="*/ 237 h 247"/>
                <a:gd name="T10" fmla="*/ 93 w 94"/>
                <a:gd name="T11" fmla="*/ 9 h 247"/>
                <a:gd name="T12" fmla="*/ 86 w 94"/>
                <a:gd name="T13" fmla="*/ 0 h 247"/>
                <a:gd name="T14" fmla="*/ 44 w 94"/>
                <a:gd name="T15" fmla="*/ 0 h 247"/>
                <a:gd name="T16" fmla="*/ 37 w 94"/>
                <a:gd name="T17" fmla="*/ 6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247">
                  <a:moveTo>
                    <a:pt x="37" y="6"/>
                  </a:moveTo>
                  <a:cubicBezTo>
                    <a:pt x="1" y="239"/>
                    <a:pt x="1" y="239"/>
                    <a:pt x="1" y="239"/>
                  </a:cubicBezTo>
                  <a:cubicBezTo>
                    <a:pt x="0" y="243"/>
                    <a:pt x="3" y="247"/>
                    <a:pt x="8" y="247"/>
                  </a:cubicBezTo>
                  <a:cubicBezTo>
                    <a:pt x="45" y="247"/>
                    <a:pt x="45" y="247"/>
                    <a:pt x="45" y="247"/>
                  </a:cubicBezTo>
                  <a:cubicBezTo>
                    <a:pt x="51" y="247"/>
                    <a:pt x="56" y="243"/>
                    <a:pt x="57" y="237"/>
                  </a:cubicBezTo>
                  <a:cubicBezTo>
                    <a:pt x="93" y="9"/>
                    <a:pt x="93" y="9"/>
                    <a:pt x="93" y="9"/>
                  </a:cubicBezTo>
                  <a:cubicBezTo>
                    <a:pt x="94" y="4"/>
                    <a:pt x="90" y="0"/>
                    <a:pt x="86" y="0"/>
                  </a:cubicBezTo>
                  <a:cubicBezTo>
                    <a:pt x="44" y="0"/>
                    <a:pt x="44" y="0"/>
                    <a:pt x="44" y="0"/>
                  </a:cubicBezTo>
                  <a:cubicBezTo>
                    <a:pt x="41" y="0"/>
                    <a:pt x="38" y="3"/>
                    <a:pt x="37" y="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1"/>
            <p:cNvSpPr>
              <a:spLocks/>
            </p:cNvSpPr>
            <p:nvPr userDrawn="1"/>
          </p:nvSpPr>
          <p:spPr bwMode="auto">
            <a:xfrm>
              <a:off x="842963" y="5748338"/>
              <a:ext cx="250825" cy="293687"/>
            </a:xfrm>
            <a:custGeom>
              <a:avLst/>
              <a:gdLst>
                <a:gd name="T0" fmla="*/ 301 w 337"/>
                <a:gd name="T1" fmla="*/ 100 h 393"/>
                <a:gd name="T2" fmla="*/ 285 w 337"/>
                <a:gd name="T3" fmla="*/ 30 h 393"/>
                <a:gd name="T4" fmla="*/ 192 w 337"/>
                <a:gd name="T5" fmla="*/ 0 h 393"/>
                <a:gd name="T6" fmla="*/ 70 w 337"/>
                <a:gd name="T7" fmla="*/ 0 h 393"/>
                <a:gd name="T8" fmla="*/ 52 w 337"/>
                <a:gd name="T9" fmla="*/ 15 h 393"/>
                <a:gd name="T10" fmla="*/ 1 w 337"/>
                <a:gd name="T11" fmla="*/ 337 h 393"/>
                <a:gd name="T12" fmla="*/ 12 w 337"/>
                <a:gd name="T13" fmla="*/ 349 h 393"/>
                <a:gd name="T14" fmla="*/ 87 w 337"/>
                <a:gd name="T15" fmla="*/ 349 h 393"/>
                <a:gd name="T16" fmla="*/ 82 w 337"/>
                <a:gd name="T17" fmla="*/ 382 h 393"/>
                <a:gd name="T18" fmla="*/ 91 w 337"/>
                <a:gd name="T19" fmla="*/ 393 h 393"/>
                <a:gd name="T20" fmla="*/ 155 w 337"/>
                <a:gd name="T21" fmla="*/ 393 h 393"/>
                <a:gd name="T22" fmla="*/ 170 w 337"/>
                <a:gd name="T23" fmla="*/ 380 h 393"/>
                <a:gd name="T24" fmla="*/ 170 w 337"/>
                <a:gd name="T25" fmla="*/ 377 h 393"/>
                <a:gd name="T26" fmla="*/ 182 w 337"/>
                <a:gd name="T27" fmla="*/ 301 h 393"/>
                <a:gd name="T28" fmla="*/ 183 w 337"/>
                <a:gd name="T29" fmla="*/ 297 h 393"/>
                <a:gd name="T30" fmla="*/ 198 w 337"/>
                <a:gd name="T31" fmla="*/ 284 h 393"/>
                <a:gd name="T32" fmla="*/ 208 w 337"/>
                <a:gd name="T33" fmla="*/ 284 h 393"/>
                <a:gd name="T34" fmla="*/ 331 w 337"/>
                <a:gd name="T35" fmla="*/ 186 h 393"/>
                <a:gd name="T36" fmla="*/ 319 w 337"/>
                <a:gd name="T37" fmla="*/ 113 h 393"/>
                <a:gd name="T38" fmla="*/ 301 w 337"/>
                <a:gd name="T39" fmla="*/ 100 h 393"/>
                <a:gd name="T40" fmla="*/ 301 w 337"/>
                <a:gd name="T41" fmla="*/ 10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7" h="393">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82" y="382"/>
                    <a:pt x="82" y="382"/>
                    <a:pt x="82" y="382"/>
                  </a:cubicBezTo>
                  <a:cubicBezTo>
                    <a:pt x="81" y="388"/>
                    <a:pt x="85" y="393"/>
                    <a:pt x="91" y="393"/>
                  </a:cubicBezTo>
                  <a:cubicBezTo>
                    <a:pt x="155" y="393"/>
                    <a:pt x="155" y="393"/>
                    <a:pt x="155" y="393"/>
                  </a:cubicBezTo>
                  <a:cubicBezTo>
                    <a:pt x="162" y="393"/>
                    <a:pt x="168" y="387"/>
                    <a:pt x="170" y="380"/>
                  </a:cubicBezTo>
                  <a:cubicBezTo>
                    <a:pt x="170" y="377"/>
                    <a:pt x="170" y="377"/>
                    <a:pt x="170" y="377"/>
                  </a:cubicBezTo>
                  <a:cubicBezTo>
                    <a:pt x="182" y="301"/>
                    <a:pt x="182" y="301"/>
                    <a:pt x="182" y="301"/>
                  </a:cubicBezTo>
                  <a:cubicBezTo>
                    <a:pt x="183" y="297"/>
                    <a:pt x="183" y="297"/>
                    <a:pt x="183" y="297"/>
                  </a:cubicBezTo>
                  <a:cubicBezTo>
                    <a:pt x="184" y="289"/>
                    <a:pt x="191" y="284"/>
                    <a:pt x="198" y="284"/>
                  </a:cubicBezTo>
                  <a:cubicBezTo>
                    <a:pt x="208" y="284"/>
                    <a:pt x="208" y="284"/>
                    <a:pt x="208" y="284"/>
                  </a:cubicBezTo>
                  <a:cubicBezTo>
                    <a:pt x="269" y="284"/>
                    <a:pt x="317" y="259"/>
                    <a:pt x="331" y="186"/>
                  </a:cubicBezTo>
                  <a:cubicBezTo>
                    <a:pt x="337" y="156"/>
                    <a:pt x="334" y="131"/>
                    <a:pt x="319" y="113"/>
                  </a:cubicBezTo>
                  <a:cubicBezTo>
                    <a:pt x="314" y="108"/>
                    <a:pt x="308" y="104"/>
                    <a:pt x="301" y="100"/>
                  </a:cubicBezTo>
                  <a:cubicBezTo>
                    <a:pt x="301" y="100"/>
                    <a:pt x="301" y="100"/>
                    <a:pt x="301" y="100"/>
                  </a:cubicBezTo>
                </a:path>
              </a:pathLst>
            </a:custGeom>
            <a:solidFill>
              <a:srgbClr val="FFFFFF">
                <a:alpha val="68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2"/>
            <p:cNvSpPr>
              <a:spLocks/>
            </p:cNvSpPr>
            <p:nvPr userDrawn="1"/>
          </p:nvSpPr>
          <p:spPr bwMode="auto">
            <a:xfrm>
              <a:off x="842963" y="5748338"/>
              <a:ext cx="227012" cy="260350"/>
            </a:xfrm>
            <a:custGeom>
              <a:avLst/>
              <a:gdLst>
                <a:gd name="T0" fmla="*/ 301 w 306"/>
                <a:gd name="T1" fmla="*/ 100 h 349"/>
                <a:gd name="T2" fmla="*/ 285 w 306"/>
                <a:gd name="T3" fmla="*/ 30 h 349"/>
                <a:gd name="T4" fmla="*/ 192 w 306"/>
                <a:gd name="T5" fmla="*/ 0 h 349"/>
                <a:gd name="T6" fmla="*/ 70 w 306"/>
                <a:gd name="T7" fmla="*/ 0 h 349"/>
                <a:gd name="T8" fmla="*/ 52 w 306"/>
                <a:gd name="T9" fmla="*/ 15 h 349"/>
                <a:gd name="T10" fmla="*/ 1 w 306"/>
                <a:gd name="T11" fmla="*/ 337 h 349"/>
                <a:gd name="T12" fmla="*/ 12 w 306"/>
                <a:gd name="T13" fmla="*/ 349 h 349"/>
                <a:gd name="T14" fmla="*/ 87 w 306"/>
                <a:gd name="T15" fmla="*/ 349 h 349"/>
                <a:gd name="T16" fmla="*/ 106 w 306"/>
                <a:gd name="T17" fmla="*/ 229 h 349"/>
                <a:gd name="T18" fmla="*/ 106 w 306"/>
                <a:gd name="T19" fmla="*/ 233 h 349"/>
                <a:gd name="T20" fmla="*/ 123 w 306"/>
                <a:gd name="T21" fmla="*/ 218 h 349"/>
                <a:gd name="T22" fmla="*/ 159 w 306"/>
                <a:gd name="T23" fmla="*/ 218 h 349"/>
                <a:gd name="T24" fmla="*/ 300 w 306"/>
                <a:gd name="T25" fmla="*/ 107 h 349"/>
                <a:gd name="T26" fmla="*/ 301 w 306"/>
                <a:gd name="T27"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6" h="349">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cubicBezTo>
                    <a:pt x="106" y="233"/>
                    <a:pt x="106" y="233"/>
                    <a:pt x="106" y="233"/>
                  </a:cubicBezTo>
                  <a:cubicBezTo>
                    <a:pt x="107" y="225"/>
                    <a:pt x="114" y="218"/>
                    <a:pt x="123" y="218"/>
                  </a:cubicBezTo>
                  <a:cubicBezTo>
                    <a:pt x="159" y="218"/>
                    <a:pt x="159" y="218"/>
                    <a:pt x="159" y="218"/>
                  </a:cubicBezTo>
                  <a:cubicBezTo>
                    <a:pt x="229" y="218"/>
                    <a:pt x="284" y="190"/>
                    <a:pt x="300" y="107"/>
                  </a:cubicBezTo>
                  <a:cubicBezTo>
                    <a:pt x="301" y="105"/>
                    <a:pt x="301" y="102"/>
                    <a:pt x="301" y="100"/>
                  </a:cubicBezTo>
                </a:path>
              </a:pathLst>
            </a:custGeom>
            <a:solidFill>
              <a:srgbClr val="FFFFFF">
                <a:alpha val="70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13"/>
            <p:cNvSpPr>
              <a:spLocks/>
            </p:cNvSpPr>
            <p:nvPr userDrawn="1"/>
          </p:nvSpPr>
          <p:spPr bwMode="auto">
            <a:xfrm>
              <a:off x="842963" y="5748338"/>
              <a:ext cx="227012" cy="260350"/>
            </a:xfrm>
            <a:custGeom>
              <a:avLst/>
              <a:gdLst>
                <a:gd name="T0" fmla="*/ 126 w 306"/>
                <a:gd name="T1" fmla="*/ 100 h 349"/>
                <a:gd name="T2" fmla="*/ 135 w 306"/>
                <a:gd name="T3" fmla="*/ 89 h 349"/>
                <a:gd name="T4" fmla="*/ 142 w 306"/>
                <a:gd name="T5" fmla="*/ 87 h 349"/>
                <a:gd name="T6" fmla="*/ 237 w 306"/>
                <a:gd name="T7" fmla="*/ 87 h 349"/>
                <a:gd name="T8" fmla="*/ 269 w 306"/>
                <a:gd name="T9" fmla="*/ 90 h 349"/>
                <a:gd name="T10" fmla="*/ 277 w 306"/>
                <a:gd name="T11" fmla="*/ 91 h 349"/>
                <a:gd name="T12" fmla="*/ 284 w 306"/>
                <a:gd name="T13" fmla="*/ 93 h 349"/>
                <a:gd name="T14" fmla="*/ 288 w 306"/>
                <a:gd name="T15" fmla="*/ 94 h 349"/>
                <a:gd name="T16" fmla="*/ 301 w 306"/>
                <a:gd name="T17" fmla="*/ 100 h 349"/>
                <a:gd name="T18" fmla="*/ 285 w 306"/>
                <a:gd name="T19" fmla="*/ 30 h 349"/>
                <a:gd name="T20" fmla="*/ 192 w 306"/>
                <a:gd name="T21" fmla="*/ 0 h 349"/>
                <a:gd name="T22" fmla="*/ 70 w 306"/>
                <a:gd name="T23" fmla="*/ 0 h 349"/>
                <a:gd name="T24" fmla="*/ 52 w 306"/>
                <a:gd name="T25" fmla="*/ 15 h 349"/>
                <a:gd name="T26" fmla="*/ 1 w 306"/>
                <a:gd name="T27" fmla="*/ 337 h 349"/>
                <a:gd name="T28" fmla="*/ 12 w 306"/>
                <a:gd name="T29" fmla="*/ 349 h 349"/>
                <a:gd name="T30" fmla="*/ 87 w 306"/>
                <a:gd name="T31" fmla="*/ 349 h 349"/>
                <a:gd name="T32" fmla="*/ 106 w 306"/>
                <a:gd name="T33" fmla="*/ 229 h 349"/>
                <a:gd name="T34" fmla="*/ 126 w 306"/>
                <a:gd name="T35"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6" h="349">
                  <a:moveTo>
                    <a:pt x="126" y="100"/>
                  </a:moveTo>
                  <a:cubicBezTo>
                    <a:pt x="127" y="95"/>
                    <a:pt x="131" y="91"/>
                    <a:pt x="135" y="89"/>
                  </a:cubicBezTo>
                  <a:cubicBezTo>
                    <a:pt x="137" y="88"/>
                    <a:pt x="139" y="87"/>
                    <a:pt x="142" y="87"/>
                  </a:cubicBezTo>
                  <a:cubicBezTo>
                    <a:pt x="237" y="87"/>
                    <a:pt x="237" y="87"/>
                    <a:pt x="237" y="87"/>
                  </a:cubicBezTo>
                  <a:cubicBezTo>
                    <a:pt x="249" y="87"/>
                    <a:pt x="259" y="88"/>
                    <a:pt x="269" y="90"/>
                  </a:cubicBezTo>
                  <a:cubicBezTo>
                    <a:pt x="272" y="90"/>
                    <a:pt x="274" y="91"/>
                    <a:pt x="277" y="91"/>
                  </a:cubicBezTo>
                  <a:cubicBezTo>
                    <a:pt x="279" y="92"/>
                    <a:pt x="282" y="92"/>
                    <a:pt x="284" y="93"/>
                  </a:cubicBezTo>
                  <a:cubicBezTo>
                    <a:pt x="286" y="94"/>
                    <a:pt x="287" y="94"/>
                    <a:pt x="288" y="94"/>
                  </a:cubicBezTo>
                  <a:cubicBezTo>
                    <a:pt x="293" y="96"/>
                    <a:pt x="297" y="98"/>
                    <a:pt x="301" y="100"/>
                  </a:cubicBez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lnTo>
                    <a:pt x="126" y="10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84683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Orange Gradient Section Header">
    <p:spTree>
      <p:nvGrpSpPr>
        <p:cNvPr id="1" name=""/>
        <p:cNvGrpSpPr/>
        <p:nvPr/>
      </p:nvGrpSpPr>
      <p:grpSpPr>
        <a:xfrm>
          <a:off x="0" y="0"/>
          <a:ext cx="0" cy="0"/>
          <a:chOff x="0" y="0"/>
          <a:chExt cx="0" cy="0"/>
        </a:xfrm>
      </p:grpSpPr>
      <p:sp>
        <p:nvSpPr>
          <p:cNvPr id="16" name="Footer Placeholder 4"/>
          <p:cNvSpPr>
            <a:spLocks noGrp="1"/>
          </p:cNvSpPr>
          <p:nvPr>
            <p:ph type="ftr" sz="quarter" idx="3"/>
          </p:nvPr>
        </p:nvSpPr>
        <p:spPr>
          <a:xfrm>
            <a:off x="0" y="0"/>
            <a:ext cx="9144000" cy="5143500"/>
          </a:xfrm>
          <a:prstGeom prst="rect">
            <a:avLst/>
          </a:prstGeom>
          <a:gradFill flip="none" rotWithShape="1">
            <a:gsLst>
              <a:gs pos="0">
                <a:schemeClr val="accent5">
                  <a:alpha val="90000"/>
                </a:schemeClr>
              </a:gs>
              <a:gs pos="88000">
                <a:schemeClr val="accent4">
                  <a:alpha val="90000"/>
                </a:schemeClr>
              </a:gs>
            </a:gsLst>
            <a:path path="circle">
              <a:fillToRect r="100000" b="100000"/>
            </a:path>
            <a:tileRect l="-100000" t="-100000"/>
          </a:gradFill>
        </p:spPr>
        <p:txBody>
          <a:bodyPr vert="horz" lIns="1664208" tIns="45720" rIns="0" bIns="283464" rtlCol="0" anchor="b"/>
          <a:lstStyle>
            <a:lvl1pPr>
              <a:defRPr lang="en-US" smtClean="0">
                <a:solidFill>
                  <a:schemeClr val="bg1">
                    <a:alpha val="60000"/>
                  </a:schemeClr>
                </a:solidFill>
              </a:defRPr>
            </a:lvl1pPr>
          </a:lstStyle>
          <a:p>
            <a:endParaRPr lang="en-US"/>
          </a:p>
        </p:txBody>
      </p:sp>
      <p:sp>
        <p:nvSpPr>
          <p:cNvPr id="2" name="Title 1"/>
          <p:cNvSpPr>
            <a:spLocks noGrp="1"/>
          </p:cNvSpPr>
          <p:nvPr>
            <p:ph type="title" hasCustomPrompt="1"/>
          </p:nvPr>
        </p:nvSpPr>
        <p:spPr>
          <a:xfrm>
            <a:off x="377430" y="366714"/>
            <a:ext cx="8391525" cy="2183606"/>
          </a:xfrm>
          <a:noFill/>
        </p:spPr>
        <p:txBody>
          <a:bodyPr lIns="0" rIns="502920" bIns="0" anchor="b">
            <a:normAutofit/>
          </a:bodyPr>
          <a:lstStyle>
            <a:lvl1pPr>
              <a:defRPr sz="4400" spc="300">
                <a:solidFill>
                  <a:schemeClr val="bg1"/>
                </a:solidFill>
                <a:latin typeface="PayPal Sans Big Thin" panose="020B0403040504040204" pitchFamily="34" charset="0"/>
              </a:defRPr>
            </a:lvl1pPr>
          </a:lstStyle>
          <a:p>
            <a:r>
              <a:rPr lang="en-US" dirty="0" smtClean="0"/>
              <a:t>CLICK TO EDIT MASTER TITLE STYLE</a:t>
            </a:r>
            <a:endParaRPr lang="en-US" dirty="0"/>
          </a:p>
        </p:txBody>
      </p:sp>
      <p:sp>
        <p:nvSpPr>
          <p:cNvPr id="7" name="Picture Placeholder 9"/>
          <p:cNvSpPr>
            <a:spLocks noGrp="1"/>
          </p:cNvSpPr>
          <p:nvPr>
            <p:ph type="pic" sz="quarter" idx="13" hasCustomPrompt="1"/>
          </p:nvPr>
        </p:nvSpPr>
        <p:spPr>
          <a:xfrm>
            <a:off x="0" y="3112"/>
            <a:ext cx="9144000" cy="5143500"/>
          </a:xfrm>
        </p:spPr>
        <p:txBody>
          <a:bodyPr tIns="914400" anchor="ctr"/>
          <a:lstStyle>
            <a:lvl1pPr marL="0" indent="0" algn="ctr">
              <a:buNone/>
              <a:defRPr baseline="0">
                <a:solidFill>
                  <a:schemeClr val="bg1">
                    <a:alpha val="40000"/>
                  </a:schemeClr>
                </a:solidFill>
              </a:defRPr>
            </a:lvl1pPr>
          </a:lstStyle>
          <a:p>
            <a:r>
              <a:rPr lang="en-US" dirty="0" smtClean="0"/>
              <a:t>Click icon to insert image</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F1A169E-AD20-EF40-9755-5B02FC72079F}" type="slidenum">
              <a:rPr lang="en-US" smtClean="0"/>
              <a:t>‹#›</a:t>
            </a:fld>
            <a:endParaRPr lang="en-US"/>
          </a:p>
        </p:txBody>
      </p:sp>
      <p:sp>
        <p:nvSpPr>
          <p:cNvPr id="3" name="Text Placeholder 2"/>
          <p:cNvSpPr>
            <a:spLocks noGrp="1"/>
          </p:cNvSpPr>
          <p:nvPr>
            <p:ph type="body" idx="1"/>
          </p:nvPr>
        </p:nvSpPr>
        <p:spPr>
          <a:xfrm>
            <a:off x="377430" y="2654143"/>
            <a:ext cx="8391525" cy="2110739"/>
          </a:xfrm>
        </p:spPr>
        <p:txBody>
          <a:bodyPr tIns="0" rIns="0" bIns="0">
            <a:normAutofit/>
          </a:bodyPr>
          <a:lstStyle>
            <a:lvl1pPr marL="0" indent="0">
              <a:lnSpc>
                <a:spcPct val="100000"/>
              </a:lnSpc>
              <a:buNone/>
              <a:defRPr sz="2000">
                <a:solidFill>
                  <a:schemeClr val="bg1">
                    <a:alpha val="60000"/>
                  </a:schemeClr>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grpSp>
        <p:nvGrpSpPr>
          <p:cNvPr id="8" name="Group 7"/>
          <p:cNvGrpSpPr/>
          <p:nvPr/>
        </p:nvGrpSpPr>
        <p:grpSpPr>
          <a:xfrm>
            <a:off x="377428" y="4763071"/>
            <a:ext cx="749498" cy="182444"/>
            <a:chOff x="842963" y="5748338"/>
            <a:chExt cx="1206499" cy="293687"/>
          </a:xfrm>
        </p:grpSpPr>
        <p:sp>
          <p:nvSpPr>
            <p:cNvPr id="9" name="Freeform 5"/>
            <p:cNvSpPr>
              <a:spLocks noEditPoints="1"/>
            </p:cNvSpPr>
            <p:nvPr userDrawn="1"/>
          </p:nvSpPr>
          <p:spPr bwMode="auto">
            <a:xfrm>
              <a:off x="1668463"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4 w 218"/>
                <a:gd name="T11" fmla="*/ 247 h 247"/>
                <a:gd name="T12" fmla="*/ 62 w 218"/>
                <a:gd name="T13" fmla="*/ 240 h 247"/>
                <a:gd name="T14" fmla="*/ 72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3" y="247"/>
                    <a:pt x="8" y="247"/>
                  </a:cubicBezTo>
                  <a:cubicBezTo>
                    <a:pt x="54" y="247"/>
                    <a:pt x="54" y="247"/>
                    <a:pt x="54" y="247"/>
                  </a:cubicBezTo>
                  <a:cubicBezTo>
                    <a:pt x="58" y="247"/>
                    <a:pt x="62" y="244"/>
                    <a:pt x="62" y="240"/>
                  </a:cubicBezTo>
                  <a:cubicBezTo>
                    <a:pt x="72" y="175"/>
                    <a:pt x="72" y="175"/>
                    <a:pt x="72" y="175"/>
                  </a:cubicBezTo>
                  <a:cubicBezTo>
                    <a:pt x="73" y="169"/>
                    <a:pt x="79" y="165"/>
                    <a:pt x="85" y="165"/>
                  </a:cubicBezTo>
                  <a:cubicBezTo>
                    <a:pt x="113" y="165"/>
                    <a:pt x="113" y="165"/>
                    <a:pt x="113" y="165"/>
                  </a:cubicBezTo>
                  <a:cubicBezTo>
                    <a:pt x="171"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8"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noEditPoints="1"/>
            </p:cNvSpPr>
            <p:nvPr userDrawn="1"/>
          </p:nvSpPr>
          <p:spPr bwMode="auto">
            <a:xfrm>
              <a:off x="1196975"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1 w 218"/>
                <a:gd name="T11" fmla="*/ 247 h 247"/>
                <a:gd name="T12" fmla="*/ 63 w 218"/>
                <a:gd name="T13" fmla="*/ 237 h 247"/>
                <a:gd name="T14" fmla="*/ 73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4" y="247"/>
                    <a:pt x="8" y="247"/>
                  </a:cubicBezTo>
                  <a:cubicBezTo>
                    <a:pt x="51" y="247"/>
                    <a:pt x="51" y="247"/>
                    <a:pt x="51" y="247"/>
                  </a:cubicBezTo>
                  <a:cubicBezTo>
                    <a:pt x="57" y="247"/>
                    <a:pt x="62" y="243"/>
                    <a:pt x="63" y="237"/>
                  </a:cubicBezTo>
                  <a:cubicBezTo>
                    <a:pt x="73" y="175"/>
                    <a:pt x="73" y="175"/>
                    <a:pt x="73" y="175"/>
                  </a:cubicBezTo>
                  <a:cubicBezTo>
                    <a:pt x="74" y="169"/>
                    <a:pt x="79" y="165"/>
                    <a:pt x="85" y="165"/>
                  </a:cubicBezTo>
                  <a:cubicBezTo>
                    <a:pt x="113" y="165"/>
                    <a:pt x="113" y="165"/>
                    <a:pt x="113" y="165"/>
                  </a:cubicBezTo>
                  <a:cubicBezTo>
                    <a:pt x="172"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9"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noEditPoints="1"/>
            </p:cNvSpPr>
            <p:nvPr userDrawn="1"/>
          </p:nvSpPr>
          <p:spPr bwMode="auto">
            <a:xfrm>
              <a:off x="1344613" y="5872163"/>
              <a:ext cx="158750"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20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5 w 212"/>
                <a:gd name="T33" fmla="*/ 87 h 173"/>
                <a:gd name="T34" fmla="*/ 97 w 212"/>
                <a:gd name="T35" fmla="*/ 128 h 173"/>
                <a:gd name="T36" fmla="*/ 68 w 212"/>
                <a:gd name="T37" fmla="*/ 116 h 173"/>
                <a:gd name="T38" fmla="*/ 61 w 212"/>
                <a:gd name="T39" fmla="*/ 87 h 173"/>
                <a:gd name="T40" fmla="*/ 109 w 212"/>
                <a:gd name="T41" fmla="*/ 45 h 173"/>
                <a:gd name="T42" fmla="*/ 137 w 212"/>
                <a:gd name="T43" fmla="*/ 57 h 173"/>
                <a:gd name="T44" fmla="*/ 145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2" y="36"/>
                    <a:pt x="4" y="86"/>
                  </a:cubicBezTo>
                  <a:cubicBezTo>
                    <a:pt x="0" y="111"/>
                    <a:pt x="6" y="135"/>
                    <a:pt x="20" y="151"/>
                  </a:cubicBezTo>
                  <a:cubicBezTo>
                    <a:pt x="33"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9" y="4"/>
                    <a:pt x="204" y="4"/>
                  </a:cubicBezTo>
                  <a:close/>
                  <a:moveTo>
                    <a:pt x="145" y="87"/>
                  </a:moveTo>
                  <a:cubicBezTo>
                    <a:pt x="141" y="112"/>
                    <a:pt x="121" y="128"/>
                    <a:pt x="97" y="128"/>
                  </a:cubicBezTo>
                  <a:cubicBezTo>
                    <a:pt x="84" y="128"/>
                    <a:pt x="74" y="124"/>
                    <a:pt x="68" y="116"/>
                  </a:cubicBezTo>
                  <a:cubicBezTo>
                    <a:pt x="62" y="109"/>
                    <a:pt x="59" y="98"/>
                    <a:pt x="61" y="87"/>
                  </a:cubicBezTo>
                  <a:cubicBezTo>
                    <a:pt x="65" y="62"/>
                    <a:pt x="85" y="45"/>
                    <a:pt x="109" y="45"/>
                  </a:cubicBezTo>
                  <a:cubicBezTo>
                    <a:pt x="121" y="45"/>
                    <a:pt x="131" y="50"/>
                    <a:pt x="137" y="57"/>
                  </a:cubicBezTo>
                  <a:cubicBezTo>
                    <a:pt x="144" y="65"/>
                    <a:pt x="147" y="75"/>
                    <a:pt x="145"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1817688" y="5872163"/>
              <a:ext cx="157162"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19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4 w 212"/>
                <a:gd name="T33" fmla="*/ 87 h 173"/>
                <a:gd name="T34" fmla="*/ 96 w 212"/>
                <a:gd name="T35" fmla="*/ 128 h 173"/>
                <a:gd name="T36" fmla="*/ 68 w 212"/>
                <a:gd name="T37" fmla="*/ 116 h 173"/>
                <a:gd name="T38" fmla="*/ 61 w 212"/>
                <a:gd name="T39" fmla="*/ 87 h 173"/>
                <a:gd name="T40" fmla="*/ 109 w 212"/>
                <a:gd name="T41" fmla="*/ 45 h 173"/>
                <a:gd name="T42" fmla="*/ 137 w 212"/>
                <a:gd name="T43" fmla="*/ 57 h 173"/>
                <a:gd name="T44" fmla="*/ 144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1" y="36"/>
                    <a:pt x="4" y="86"/>
                  </a:cubicBezTo>
                  <a:cubicBezTo>
                    <a:pt x="0" y="111"/>
                    <a:pt x="5" y="135"/>
                    <a:pt x="19" y="151"/>
                  </a:cubicBezTo>
                  <a:cubicBezTo>
                    <a:pt x="32"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8" y="4"/>
                    <a:pt x="204" y="4"/>
                  </a:cubicBezTo>
                  <a:close/>
                  <a:moveTo>
                    <a:pt x="144" y="87"/>
                  </a:moveTo>
                  <a:cubicBezTo>
                    <a:pt x="140" y="112"/>
                    <a:pt x="121" y="128"/>
                    <a:pt x="96" y="128"/>
                  </a:cubicBezTo>
                  <a:cubicBezTo>
                    <a:pt x="84" y="128"/>
                    <a:pt x="74" y="124"/>
                    <a:pt x="68" y="116"/>
                  </a:cubicBezTo>
                  <a:cubicBezTo>
                    <a:pt x="61" y="109"/>
                    <a:pt x="59" y="98"/>
                    <a:pt x="61" y="87"/>
                  </a:cubicBezTo>
                  <a:cubicBezTo>
                    <a:pt x="65" y="62"/>
                    <a:pt x="85" y="45"/>
                    <a:pt x="109" y="45"/>
                  </a:cubicBezTo>
                  <a:cubicBezTo>
                    <a:pt x="121" y="45"/>
                    <a:pt x="131" y="50"/>
                    <a:pt x="137" y="57"/>
                  </a:cubicBezTo>
                  <a:cubicBezTo>
                    <a:pt x="144" y="65"/>
                    <a:pt x="146" y="75"/>
                    <a:pt x="144"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1517650" y="5875338"/>
              <a:ext cx="155575" cy="166687"/>
            </a:xfrm>
            <a:custGeom>
              <a:avLst/>
              <a:gdLst>
                <a:gd name="T0" fmla="*/ 200 w 210"/>
                <a:gd name="T1" fmla="*/ 0 h 223"/>
                <a:gd name="T2" fmla="*/ 157 w 210"/>
                <a:gd name="T3" fmla="*/ 0 h 223"/>
                <a:gd name="T4" fmla="*/ 147 w 210"/>
                <a:gd name="T5" fmla="*/ 6 h 223"/>
                <a:gd name="T6" fmla="*/ 88 w 210"/>
                <a:gd name="T7" fmla="*/ 93 h 223"/>
                <a:gd name="T8" fmla="*/ 63 w 210"/>
                <a:gd name="T9" fmla="*/ 9 h 223"/>
                <a:gd name="T10" fmla="*/ 51 w 210"/>
                <a:gd name="T11" fmla="*/ 0 h 223"/>
                <a:gd name="T12" fmla="*/ 9 w 210"/>
                <a:gd name="T13" fmla="*/ 0 h 223"/>
                <a:gd name="T14" fmla="*/ 2 w 210"/>
                <a:gd name="T15" fmla="*/ 10 h 223"/>
                <a:gd name="T16" fmla="*/ 49 w 210"/>
                <a:gd name="T17" fmla="*/ 149 h 223"/>
                <a:gd name="T18" fmla="*/ 5 w 210"/>
                <a:gd name="T19" fmla="*/ 211 h 223"/>
                <a:gd name="T20" fmla="*/ 11 w 210"/>
                <a:gd name="T21" fmla="*/ 223 h 223"/>
                <a:gd name="T22" fmla="*/ 54 w 210"/>
                <a:gd name="T23" fmla="*/ 223 h 223"/>
                <a:gd name="T24" fmla="*/ 64 w 210"/>
                <a:gd name="T25" fmla="*/ 218 h 223"/>
                <a:gd name="T26" fmla="*/ 206 w 210"/>
                <a:gd name="T27" fmla="*/ 12 h 223"/>
                <a:gd name="T28" fmla="*/ 200 w 210"/>
                <a:gd name="T29"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223">
                  <a:moveTo>
                    <a:pt x="200" y="0"/>
                  </a:moveTo>
                  <a:cubicBezTo>
                    <a:pt x="157" y="0"/>
                    <a:pt x="157" y="0"/>
                    <a:pt x="157" y="0"/>
                  </a:cubicBezTo>
                  <a:cubicBezTo>
                    <a:pt x="153" y="0"/>
                    <a:pt x="149" y="2"/>
                    <a:pt x="147" y="6"/>
                  </a:cubicBezTo>
                  <a:cubicBezTo>
                    <a:pt x="88" y="93"/>
                    <a:pt x="88" y="93"/>
                    <a:pt x="88" y="93"/>
                  </a:cubicBezTo>
                  <a:cubicBezTo>
                    <a:pt x="63" y="9"/>
                    <a:pt x="63" y="9"/>
                    <a:pt x="63" y="9"/>
                  </a:cubicBezTo>
                  <a:cubicBezTo>
                    <a:pt x="61" y="4"/>
                    <a:pt x="56" y="0"/>
                    <a:pt x="51" y="0"/>
                  </a:cubicBezTo>
                  <a:cubicBezTo>
                    <a:pt x="9" y="0"/>
                    <a:pt x="9" y="0"/>
                    <a:pt x="9" y="0"/>
                  </a:cubicBezTo>
                  <a:cubicBezTo>
                    <a:pt x="4" y="0"/>
                    <a:pt x="0" y="5"/>
                    <a:pt x="2" y="10"/>
                  </a:cubicBezTo>
                  <a:cubicBezTo>
                    <a:pt x="49" y="149"/>
                    <a:pt x="49" y="149"/>
                    <a:pt x="49" y="149"/>
                  </a:cubicBezTo>
                  <a:cubicBezTo>
                    <a:pt x="5" y="211"/>
                    <a:pt x="5" y="211"/>
                    <a:pt x="5" y="211"/>
                  </a:cubicBezTo>
                  <a:cubicBezTo>
                    <a:pt x="1" y="216"/>
                    <a:pt x="5" y="223"/>
                    <a:pt x="11" y="223"/>
                  </a:cubicBezTo>
                  <a:cubicBezTo>
                    <a:pt x="54" y="223"/>
                    <a:pt x="54" y="223"/>
                    <a:pt x="54" y="223"/>
                  </a:cubicBezTo>
                  <a:cubicBezTo>
                    <a:pt x="58" y="223"/>
                    <a:pt x="61" y="221"/>
                    <a:pt x="64" y="218"/>
                  </a:cubicBezTo>
                  <a:cubicBezTo>
                    <a:pt x="206" y="12"/>
                    <a:pt x="206" y="12"/>
                    <a:pt x="206" y="12"/>
                  </a:cubicBezTo>
                  <a:cubicBezTo>
                    <a:pt x="210" y="7"/>
                    <a:pt x="206" y="0"/>
                    <a:pt x="20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1978025" y="5813425"/>
              <a:ext cx="71437" cy="185737"/>
            </a:xfrm>
            <a:custGeom>
              <a:avLst/>
              <a:gdLst>
                <a:gd name="T0" fmla="*/ 37 w 94"/>
                <a:gd name="T1" fmla="*/ 6 h 247"/>
                <a:gd name="T2" fmla="*/ 1 w 94"/>
                <a:gd name="T3" fmla="*/ 239 h 247"/>
                <a:gd name="T4" fmla="*/ 8 w 94"/>
                <a:gd name="T5" fmla="*/ 247 h 247"/>
                <a:gd name="T6" fmla="*/ 45 w 94"/>
                <a:gd name="T7" fmla="*/ 247 h 247"/>
                <a:gd name="T8" fmla="*/ 57 w 94"/>
                <a:gd name="T9" fmla="*/ 237 h 247"/>
                <a:gd name="T10" fmla="*/ 93 w 94"/>
                <a:gd name="T11" fmla="*/ 9 h 247"/>
                <a:gd name="T12" fmla="*/ 86 w 94"/>
                <a:gd name="T13" fmla="*/ 0 h 247"/>
                <a:gd name="T14" fmla="*/ 44 w 94"/>
                <a:gd name="T15" fmla="*/ 0 h 247"/>
                <a:gd name="T16" fmla="*/ 37 w 94"/>
                <a:gd name="T17" fmla="*/ 6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247">
                  <a:moveTo>
                    <a:pt x="37" y="6"/>
                  </a:moveTo>
                  <a:cubicBezTo>
                    <a:pt x="1" y="239"/>
                    <a:pt x="1" y="239"/>
                    <a:pt x="1" y="239"/>
                  </a:cubicBezTo>
                  <a:cubicBezTo>
                    <a:pt x="0" y="243"/>
                    <a:pt x="3" y="247"/>
                    <a:pt x="8" y="247"/>
                  </a:cubicBezTo>
                  <a:cubicBezTo>
                    <a:pt x="45" y="247"/>
                    <a:pt x="45" y="247"/>
                    <a:pt x="45" y="247"/>
                  </a:cubicBezTo>
                  <a:cubicBezTo>
                    <a:pt x="51" y="247"/>
                    <a:pt x="56" y="243"/>
                    <a:pt x="57" y="237"/>
                  </a:cubicBezTo>
                  <a:cubicBezTo>
                    <a:pt x="93" y="9"/>
                    <a:pt x="93" y="9"/>
                    <a:pt x="93" y="9"/>
                  </a:cubicBezTo>
                  <a:cubicBezTo>
                    <a:pt x="94" y="4"/>
                    <a:pt x="90" y="0"/>
                    <a:pt x="86" y="0"/>
                  </a:cubicBezTo>
                  <a:cubicBezTo>
                    <a:pt x="44" y="0"/>
                    <a:pt x="44" y="0"/>
                    <a:pt x="44" y="0"/>
                  </a:cubicBezTo>
                  <a:cubicBezTo>
                    <a:pt x="41" y="0"/>
                    <a:pt x="38" y="3"/>
                    <a:pt x="37" y="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1"/>
            <p:cNvSpPr>
              <a:spLocks/>
            </p:cNvSpPr>
            <p:nvPr userDrawn="1"/>
          </p:nvSpPr>
          <p:spPr bwMode="auto">
            <a:xfrm>
              <a:off x="842963" y="5748338"/>
              <a:ext cx="250825" cy="293687"/>
            </a:xfrm>
            <a:custGeom>
              <a:avLst/>
              <a:gdLst>
                <a:gd name="T0" fmla="*/ 301 w 337"/>
                <a:gd name="T1" fmla="*/ 100 h 393"/>
                <a:gd name="T2" fmla="*/ 285 w 337"/>
                <a:gd name="T3" fmla="*/ 30 h 393"/>
                <a:gd name="T4" fmla="*/ 192 w 337"/>
                <a:gd name="T5" fmla="*/ 0 h 393"/>
                <a:gd name="T6" fmla="*/ 70 w 337"/>
                <a:gd name="T7" fmla="*/ 0 h 393"/>
                <a:gd name="T8" fmla="*/ 52 w 337"/>
                <a:gd name="T9" fmla="*/ 15 h 393"/>
                <a:gd name="T10" fmla="*/ 1 w 337"/>
                <a:gd name="T11" fmla="*/ 337 h 393"/>
                <a:gd name="T12" fmla="*/ 12 w 337"/>
                <a:gd name="T13" fmla="*/ 349 h 393"/>
                <a:gd name="T14" fmla="*/ 87 w 337"/>
                <a:gd name="T15" fmla="*/ 349 h 393"/>
                <a:gd name="T16" fmla="*/ 82 w 337"/>
                <a:gd name="T17" fmla="*/ 382 h 393"/>
                <a:gd name="T18" fmla="*/ 91 w 337"/>
                <a:gd name="T19" fmla="*/ 393 h 393"/>
                <a:gd name="T20" fmla="*/ 155 w 337"/>
                <a:gd name="T21" fmla="*/ 393 h 393"/>
                <a:gd name="T22" fmla="*/ 170 w 337"/>
                <a:gd name="T23" fmla="*/ 380 h 393"/>
                <a:gd name="T24" fmla="*/ 170 w 337"/>
                <a:gd name="T25" fmla="*/ 377 h 393"/>
                <a:gd name="T26" fmla="*/ 182 w 337"/>
                <a:gd name="T27" fmla="*/ 301 h 393"/>
                <a:gd name="T28" fmla="*/ 183 w 337"/>
                <a:gd name="T29" fmla="*/ 297 h 393"/>
                <a:gd name="T30" fmla="*/ 198 w 337"/>
                <a:gd name="T31" fmla="*/ 284 h 393"/>
                <a:gd name="T32" fmla="*/ 208 w 337"/>
                <a:gd name="T33" fmla="*/ 284 h 393"/>
                <a:gd name="T34" fmla="*/ 331 w 337"/>
                <a:gd name="T35" fmla="*/ 186 h 393"/>
                <a:gd name="T36" fmla="*/ 319 w 337"/>
                <a:gd name="T37" fmla="*/ 113 h 393"/>
                <a:gd name="T38" fmla="*/ 301 w 337"/>
                <a:gd name="T39" fmla="*/ 100 h 393"/>
                <a:gd name="T40" fmla="*/ 301 w 337"/>
                <a:gd name="T41" fmla="*/ 10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7" h="393">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82" y="382"/>
                    <a:pt x="82" y="382"/>
                    <a:pt x="82" y="382"/>
                  </a:cubicBezTo>
                  <a:cubicBezTo>
                    <a:pt x="81" y="388"/>
                    <a:pt x="85" y="393"/>
                    <a:pt x="91" y="393"/>
                  </a:cubicBezTo>
                  <a:cubicBezTo>
                    <a:pt x="155" y="393"/>
                    <a:pt x="155" y="393"/>
                    <a:pt x="155" y="393"/>
                  </a:cubicBezTo>
                  <a:cubicBezTo>
                    <a:pt x="162" y="393"/>
                    <a:pt x="168" y="387"/>
                    <a:pt x="170" y="380"/>
                  </a:cubicBezTo>
                  <a:cubicBezTo>
                    <a:pt x="170" y="377"/>
                    <a:pt x="170" y="377"/>
                    <a:pt x="170" y="377"/>
                  </a:cubicBezTo>
                  <a:cubicBezTo>
                    <a:pt x="182" y="301"/>
                    <a:pt x="182" y="301"/>
                    <a:pt x="182" y="301"/>
                  </a:cubicBezTo>
                  <a:cubicBezTo>
                    <a:pt x="183" y="297"/>
                    <a:pt x="183" y="297"/>
                    <a:pt x="183" y="297"/>
                  </a:cubicBezTo>
                  <a:cubicBezTo>
                    <a:pt x="184" y="289"/>
                    <a:pt x="191" y="284"/>
                    <a:pt x="198" y="284"/>
                  </a:cubicBezTo>
                  <a:cubicBezTo>
                    <a:pt x="208" y="284"/>
                    <a:pt x="208" y="284"/>
                    <a:pt x="208" y="284"/>
                  </a:cubicBezTo>
                  <a:cubicBezTo>
                    <a:pt x="269" y="284"/>
                    <a:pt x="317" y="259"/>
                    <a:pt x="331" y="186"/>
                  </a:cubicBezTo>
                  <a:cubicBezTo>
                    <a:pt x="337" y="156"/>
                    <a:pt x="334" y="131"/>
                    <a:pt x="319" y="113"/>
                  </a:cubicBezTo>
                  <a:cubicBezTo>
                    <a:pt x="314" y="108"/>
                    <a:pt x="308" y="104"/>
                    <a:pt x="301" y="100"/>
                  </a:cubicBezTo>
                  <a:cubicBezTo>
                    <a:pt x="301" y="100"/>
                    <a:pt x="301" y="100"/>
                    <a:pt x="301" y="100"/>
                  </a:cubicBezTo>
                </a:path>
              </a:pathLst>
            </a:custGeom>
            <a:solidFill>
              <a:srgbClr val="FFFFFF">
                <a:alpha val="68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2"/>
            <p:cNvSpPr>
              <a:spLocks/>
            </p:cNvSpPr>
            <p:nvPr userDrawn="1"/>
          </p:nvSpPr>
          <p:spPr bwMode="auto">
            <a:xfrm>
              <a:off x="842963" y="5748338"/>
              <a:ext cx="227012" cy="260350"/>
            </a:xfrm>
            <a:custGeom>
              <a:avLst/>
              <a:gdLst>
                <a:gd name="T0" fmla="*/ 301 w 306"/>
                <a:gd name="T1" fmla="*/ 100 h 349"/>
                <a:gd name="T2" fmla="*/ 285 w 306"/>
                <a:gd name="T3" fmla="*/ 30 h 349"/>
                <a:gd name="T4" fmla="*/ 192 w 306"/>
                <a:gd name="T5" fmla="*/ 0 h 349"/>
                <a:gd name="T6" fmla="*/ 70 w 306"/>
                <a:gd name="T7" fmla="*/ 0 h 349"/>
                <a:gd name="T8" fmla="*/ 52 w 306"/>
                <a:gd name="T9" fmla="*/ 15 h 349"/>
                <a:gd name="T10" fmla="*/ 1 w 306"/>
                <a:gd name="T11" fmla="*/ 337 h 349"/>
                <a:gd name="T12" fmla="*/ 12 w 306"/>
                <a:gd name="T13" fmla="*/ 349 h 349"/>
                <a:gd name="T14" fmla="*/ 87 w 306"/>
                <a:gd name="T15" fmla="*/ 349 h 349"/>
                <a:gd name="T16" fmla="*/ 106 w 306"/>
                <a:gd name="T17" fmla="*/ 229 h 349"/>
                <a:gd name="T18" fmla="*/ 106 w 306"/>
                <a:gd name="T19" fmla="*/ 233 h 349"/>
                <a:gd name="T20" fmla="*/ 123 w 306"/>
                <a:gd name="T21" fmla="*/ 218 h 349"/>
                <a:gd name="T22" fmla="*/ 159 w 306"/>
                <a:gd name="T23" fmla="*/ 218 h 349"/>
                <a:gd name="T24" fmla="*/ 300 w 306"/>
                <a:gd name="T25" fmla="*/ 107 h 349"/>
                <a:gd name="T26" fmla="*/ 301 w 306"/>
                <a:gd name="T27"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6" h="349">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cubicBezTo>
                    <a:pt x="106" y="233"/>
                    <a:pt x="106" y="233"/>
                    <a:pt x="106" y="233"/>
                  </a:cubicBezTo>
                  <a:cubicBezTo>
                    <a:pt x="107" y="225"/>
                    <a:pt x="114" y="218"/>
                    <a:pt x="123" y="218"/>
                  </a:cubicBezTo>
                  <a:cubicBezTo>
                    <a:pt x="159" y="218"/>
                    <a:pt x="159" y="218"/>
                    <a:pt x="159" y="218"/>
                  </a:cubicBezTo>
                  <a:cubicBezTo>
                    <a:pt x="229" y="218"/>
                    <a:pt x="284" y="190"/>
                    <a:pt x="300" y="107"/>
                  </a:cubicBezTo>
                  <a:cubicBezTo>
                    <a:pt x="301" y="105"/>
                    <a:pt x="301" y="102"/>
                    <a:pt x="301" y="100"/>
                  </a:cubicBezTo>
                </a:path>
              </a:pathLst>
            </a:custGeom>
            <a:solidFill>
              <a:srgbClr val="FFFFFF">
                <a:alpha val="70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13"/>
            <p:cNvSpPr>
              <a:spLocks/>
            </p:cNvSpPr>
            <p:nvPr userDrawn="1"/>
          </p:nvSpPr>
          <p:spPr bwMode="auto">
            <a:xfrm>
              <a:off x="842963" y="5748338"/>
              <a:ext cx="227012" cy="260350"/>
            </a:xfrm>
            <a:custGeom>
              <a:avLst/>
              <a:gdLst>
                <a:gd name="T0" fmla="*/ 126 w 306"/>
                <a:gd name="T1" fmla="*/ 100 h 349"/>
                <a:gd name="T2" fmla="*/ 135 w 306"/>
                <a:gd name="T3" fmla="*/ 89 h 349"/>
                <a:gd name="T4" fmla="*/ 142 w 306"/>
                <a:gd name="T5" fmla="*/ 87 h 349"/>
                <a:gd name="T6" fmla="*/ 237 w 306"/>
                <a:gd name="T7" fmla="*/ 87 h 349"/>
                <a:gd name="T8" fmla="*/ 269 w 306"/>
                <a:gd name="T9" fmla="*/ 90 h 349"/>
                <a:gd name="T10" fmla="*/ 277 w 306"/>
                <a:gd name="T11" fmla="*/ 91 h 349"/>
                <a:gd name="T12" fmla="*/ 284 w 306"/>
                <a:gd name="T13" fmla="*/ 93 h 349"/>
                <a:gd name="T14" fmla="*/ 288 w 306"/>
                <a:gd name="T15" fmla="*/ 94 h 349"/>
                <a:gd name="T16" fmla="*/ 301 w 306"/>
                <a:gd name="T17" fmla="*/ 100 h 349"/>
                <a:gd name="T18" fmla="*/ 285 w 306"/>
                <a:gd name="T19" fmla="*/ 30 h 349"/>
                <a:gd name="T20" fmla="*/ 192 w 306"/>
                <a:gd name="T21" fmla="*/ 0 h 349"/>
                <a:gd name="T22" fmla="*/ 70 w 306"/>
                <a:gd name="T23" fmla="*/ 0 h 349"/>
                <a:gd name="T24" fmla="*/ 52 w 306"/>
                <a:gd name="T25" fmla="*/ 15 h 349"/>
                <a:gd name="T26" fmla="*/ 1 w 306"/>
                <a:gd name="T27" fmla="*/ 337 h 349"/>
                <a:gd name="T28" fmla="*/ 12 w 306"/>
                <a:gd name="T29" fmla="*/ 349 h 349"/>
                <a:gd name="T30" fmla="*/ 87 w 306"/>
                <a:gd name="T31" fmla="*/ 349 h 349"/>
                <a:gd name="T32" fmla="*/ 106 w 306"/>
                <a:gd name="T33" fmla="*/ 229 h 349"/>
                <a:gd name="T34" fmla="*/ 126 w 306"/>
                <a:gd name="T35"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6" h="349">
                  <a:moveTo>
                    <a:pt x="126" y="100"/>
                  </a:moveTo>
                  <a:cubicBezTo>
                    <a:pt x="127" y="95"/>
                    <a:pt x="131" y="91"/>
                    <a:pt x="135" y="89"/>
                  </a:cubicBezTo>
                  <a:cubicBezTo>
                    <a:pt x="137" y="88"/>
                    <a:pt x="139" y="87"/>
                    <a:pt x="142" y="87"/>
                  </a:cubicBezTo>
                  <a:cubicBezTo>
                    <a:pt x="237" y="87"/>
                    <a:pt x="237" y="87"/>
                    <a:pt x="237" y="87"/>
                  </a:cubicBezTo>
                  <a:cubicBezTo>
                    <a:pt x="249" y="87"/>
                    <a:pt x="259" y="88"/>
                    <a:pt x="269" y="90"/>
                  </a:cubicBezTo>
                  <a:cubicBezTo>
                    <a:pt x="272" y="90"/>
                    <a:pt x="274" y="91"/>
                    <a:pt x="277" y="91"/>
                  </a:cubicBezTo>
                  <a:cubicBezTo>
                    <a:pt x="279" y="92"/>
                    <a:pt x="282" y="92"/>
                    <a:pt x="284" y="93"/>
                  </a:cubicBezTo>
                  <a:cubicBezTo>
                    <a:pt x="286" y="94"/>
                    <a:pt x="287" y="94"/>
                    <a:pt x="288" y="94"/>
                  </a:cubicBezTo>
                  <a:cubicBezTo>
                    <a:pt x="293" y="96"/>
                    <a:pt x="297" y="98"/>
                    <a:pt x="301" y="100"/>
                  </a:cubicBez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lnTo>
                    <a:pt x="126" y="10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33986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Green Gradient Section Header">
    <p:spTree>
      <p:nvGrpSpPr>
        <p:cNvPr id="1" name=""/>
        <p:cNvGrpSpPr/>
        <p:nvPr/>
      </p:nvGrpSpPr>
      <p:grpSpPr>
        <a:xfrm>
          <a:off x="0" y="0"/>
          <a:ext cx="0" cy="0"/>
          <a:chOff x="0" y="0"/>
          <a:chExt cx="0" cy="0"/>
        </a:xfrm>
      </p:grpSpPr>
      <p:sp>
        <p:nvSpPr>
          <p:cNvPr id="16" name="Footer Placeholder 4"/>
          <p:cNvSpPr>
            <a:spLocks noGrp="1"/>
          </p:cNvSpPr>
          <p:nvPr>
            <p:ph type="ftr" sz="quarter" idx="3"/>
          </p:nvPr>
        </p:nvSpPr>
        <p:spPr>
          <a:xfrm>
            <a:off x="0" y="0"/>
            <a:ext cx="9144000" cy="5143500"/>
          </a:xfrm>
          <a:prstGeom prst="rect">
            <a:avLst/>
          </a:prstGeom>
          <a:gradFill flip="none" rotWithShape="1">
            <a:gsLst>
              <a:gs pos="0">
                <a:schemeClr val="accent6">
                  <a:alpha val="90000"/>
                </a:schemeClr>
              </a:gs>
              <a:gs pos="88000">
                <a:schemeClr val="accent1">
                  <a:alpha val="90000"/>
                </a:schemeClr>
              </a:gs>
            </a:gsLst>
            <a:path path="circle">
              <a:fillToRect r="100000" b="100000"/>
            </a:path>
            <a:tileRect l="-100000" t="-100000"/>
          </a:gradFill>
        </p:spPr>
        <p:txBody>
          <a:bodyPr vert="horz" lIns="1664208" tIns="45720" rIns="0" bIns="283464" rtlCol="0" anchor="b"/>
          <a:lstStyle>
            <a:lvl1pPr>
              <a:defRPr lang="en-US" smtClean="0">
                <a:solidFill>
                  <a:schemeClr val="bg1">
                    <a:alpha val="60000"/>
                  </a:schemeClr>
                </a:solidFill>
              </a:defRPr>
            </a:lvl1pPr>
          </a:lstStyle>
          <a:p>
            <a:endParaRPr lang="en-US"/>
          </a:p>
        </p:txBody>
      </p:sp>
      <p:sp>
        <p:nvSpPr>
          <p:cNvPr id="2" name="Title 1"/>
          <p:cNvSpPr>
            <a:spLocks noGrp="1"/>
          </p:cNvSpPr>
          <p:nvPr>
            <p:ph type="title" hasCustomPrompt="1"/>
          </p:nvPr>
        </p:nvSpPr>
        <p:spPr>
          <a:xfrm>
            <a:off x="377430" y="366714"/>
            <a:ext cx="8391525" cy="2183606"/>
          </a:xfrm>
          <a:noFill/>
        </p:spPr>
        <p:txBody>
          <a:bodyPr lIns="0" rIns="502920" bIns="0" anchor="b">
            <a:normAutofit/>
          </a:bodyPr>
          <a:lstStyle>
            <a:lvl1pPr>
              <a:defRPr sz="4400" spc="300">
                <a:solidFill>
                  <a:schemeClr val="bg1"/>
                </a:solidFill>
                <a:latin typeface="PayPal Sans Big Thin" panose="020B0403040504040204" pitchFamily="34" charset="0"/>
              </a:defRPr>
            </a:lvl1pPr>
          </a:lstStyle>
          <a:p>
            <a:r>
              <a:rPr lang="en-US" dirty="0" smtClean="0"/>
              <a:t>CLICK TO EDIT MASTER TITLE STYLE</a:t>
            </a:r>
            <a:endParaRPr lang="en-US" dirty="0"/>
          </a:p>
        </p:txBody>
      </p:sp>
      <p:sp>
        <p:nvSpPr>
          <p:cNvPr id="7" name="Picture Placeholder 9"/>
          <p:cNvSpPr>
            <a:spLocks noGrp="1"/>
          </p:cNvSpPr>
          <p:nvPr>
            <p:ph type="pic" sz="quarter" idx="13" hasCustomPrompt="1"/>
          </p:nvPr>
        </p:nvSpPr>
        <p:spPr>
          <a:xfrm>
            <a:off x="0" y="0"/>
            <a:ext cx="9144000" cy="5143500"/>
          </a:xfrm>
        </p:spPr>
        <p:txBody>
          <a:bodyPr tIns="914400" anchor="ctr"/>
          <a:lstStyle>
            <a:lvl1pPr marL="0" indent="0" algn="ctr">
              <a:buNone/>
              <a:defRPr baseline="0">
                <a:solidFill>
                  <a:schemeClr val="bg1">
                    <a:alpha val="40000"/>
                  </a:schemeClr>
                </a:solidFill>
              </a:defRPr>
            </a:lvl1pPr>
          </a:lstStyle>
          <a:p>
            <a:r>
              <a:rPr lang="en-US" dirty="0" smtClean="0"/>
              <a:t>Click icon to insert image</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F1A169E-AD20-EF40-9755-5B02FC72079F}" type="slidenum">
              <a:rPr lang="en-US" smtClean="0"/>
              <a:t>‹#›</a:t>
            </a:fld>
            <a:endParaRPr lang="en-US"/>
          </a:p>
        </p:txBody>
      </p:sp>
      <p:sp>
        <p:nvSpPr>
          <p:cNvPr id="3" name="Text Placeholder 2"/>
          <p:cNvSpPr>
            <a:spLocks noGrp="1"/>
          </p:cNvSpPr>
          <p:nvPr>
            <p:ph type="body" idx="1"/>
          </p:nvPr>
        </p:nvSpPr>
        <p:spPr>
          <a:xfrm>
            <a:off x="377430" y="2654143"/>
            <a:ext cx="8391525" cy="2110739"/>
          </a:xfrm>
        </p:spPr>
        <p:txBody>
          <a:bodyPr tIns="0" rIns="0" bIns="0">
            <a:normAutofit/>
          </a:bodyPr>
          <a:lstStyle>
            <a:lvl1pPr marL="0" indent="0">
              <a:lnSpc>
                <a:spcPct val="100000"/>
              </a:lnSpc>
              <a:buNone/>
              <a:defRPr sz="2000">
                <a:solidFill>
                  <a:schemeClr val="bg1">
                    <a:alpha val="60000"/>
                  </a:schemeClr>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grpSp>
        <p:nvGrpSpPr>
          <p:cNvPr id="8" name="Group 7"/>
          <p:cNvGrpSpPr/>
          <p:nvPr/>
        </p:nvGrpSpPr>
        <p:grpSpPr>
          <a:xfrm>
            <a:off x="377428" y="4763071"/>
            <a:ext cx="749498" cy="182444"/>
            <a:chOff x="842963" y="5748338"/>
            <a:chExt cx="1206499" cy="293687"/>
          </a:xfrm>
        </p:grpSpPr>
        <p:sp>
          <p:nvSpPr>
            <p:cNvPr id="9" name="Freeform 5"/>
            <p:cNvSpPr>
              <a:spLocks noEditPoints="1"/>
            </p:cNvSpPr>
            <p:nvPr userDrawn="1"/>
          </p:nvSpPr>
          <p:spPr bwMode="auto">
            <a:xfrm>
              <a:off x="1668463"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4 w 218"/>
                <a:gd name="T11" fmla="*/ 247 h 247"/>
                <a:gd name="T12" fmla="*/ 62 w 218"/>
                <a:gd name="T13" fmla="*/ 240 h 247"/>
                <a:gd name="T14" fmla="*/ 72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3" y="247"/>
                    <a:pt x="8" y="247"/>
                  </a:cubicBezTo>
                  <a:cubicBezTo>
                    <a:pt x="54" y="247"/>
                    <a:pt x="54" y="247"/>
                    <a:pt x="54" y="247"/>
                  </a:cubicBezTo>
                  <a:cubicBezTo>
                    <a:pt x="58" y="247"/>
                    <a:pt x="62" y="244"/>
                    <a:pt x="62" y="240"/>
                  </a:cubicBezTo>
                  <a:cubicBezTo>
                    <a:pt x="72" y="175"/>
                    <a:pt x="72" y="175"/>
                    <a:pt x="72" y="175"/>
                  </a:cubicBezTo>
                  <a:cubicBezTo>
                    <a:pt x="73" y="169"/>
                    <a:pt x="79" y="165"/>
                    <a:pt x="85" y="165"/>
                  </a:cubicBezTo>
                  <a:cubicBezTo>
                    <a:pt x="113" y="165"/>
                    <a:pt x="113" y="165"/>
                    <a:pt x="113" y="165"/>
                  </a:cubicBezTo>
                  <a:cubicBezTo>
                    <a:pt x="171"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8"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noEditPoints="1"/>
            </p:cNvSpPr>
            <p:nvPr userDrawn="1"/>
          </p:nvSpPr>
          <p:spPr bwMode="auto">
            <a:xfrm>
              <a:off x="1196975"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1 w 218"/>
                <a:gd name="T11" fmla="*/ 247 h 247"/>
                <a:gd name="T12" fmla="*/ 63 w 218"/>
                <a:gd name="T13" fmla="*/ 237 h 247"/>
                <a:gd name="T14" fmla="*/ 73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4" y="247"/>
                    <a:pt x="8" y="247"/>
                  </a:cubicBezTo>
                  <a:cubicBezTo>
                    <a:pt x="51" y="247"/>
                    <a:pt x="51" y="247"/>
                    <a:pt x="51" y="247"/>
                  </a:cubicBezTo>
                  <a:cubicBezTo>
                    <a:pt x="57" y="247"/>
                    <a:pt x="62" y="243"/>
                    <a:pt x="63" y="237"/>
                  </a:cubicBezTo>
                  <a:cubicBezTo>
                    <a:pt x="73" y="175"/>
                    <a:pt x="73" y="175"/>
                    <a:pt x="73" y="175"/>
                  </a:cubicBezTo>
                  <a:cubicBezTo>
                    <a:pt x="74" y="169"/>
                    <a:pt x="79" y="165"/>
                    <a:pt x="85" y="165"/>
                  </a:cubicBezTo>
                  <a:cubicBezTo>
                    <a:pt x="113" y="165"/>
                    <a:pt x="113" y="165"/>
                    <a:pt x="113" y="165"/>
                  </a:cubicBezTo>
                  <a:cubicBezTo>
                    <a:pt x="172"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9"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noEditPoints="1"/>
            </p:cNvSpPr>
            <p:nvPr userDrawn="1"/>
          </p:nvSpPr>
          <p:spPr bwMode="auto">
            <a:xfrm>
              <a:off x="1344613" y="5872163"/>
              <a:ext cx="158750"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20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5 w 212"/>
                <a:gd name="T33" fmla="*/ 87 h 173"/>
                <a:gd name="T34" fmla="*/ 97 w 212"/>
                <a:gd name="T35" fmla="*/ 128 h 173"/>
                <a:gd name="T36" fmla="*/ 68 w 212"/>
                <a:gd name="T37" fmla="*/ 116 h 173"/>
                <a:gd name="T38" fmla="*/ 61 w 212"/>
                <a:gd name="T39" fmla="*/ 87 h 173"/>
                <a:gd name="T40" fmla="*/ 109 w 212"/>
                <a:gd name="T41" fmla="*/ 45 h 173"/>
                <a:gd name="T42" fmla="*/ 137 w 212"/>
                <a:gd name="T43" fmla="*/ 57 h 173"/>
                <a:gd name="T44" fmla="*/ 145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2" y="36"/>
                    <a:pt x="4" y="86"/>
                  </a:cubicBezTo>
                  <a:cubicBezTo>
                    <a:pt x="0" y="111"/>
                    <a:pt x="6" y="135"/>
                    <a:pt x="20" y="151"/>
                  </a:cubicBezTo>
                  <a:cubicBezTo>
                    <a:pt x="33"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9" y="4"/>
                    <a:pt x="204" y="4"/>
                  </a:cubicBezTo>
                  <a:close/>
                  <a:moveTo>
                    <a:pt x="145" y="87"/>
                  </a:moveTo>
                  <a:cubicBezTo>
                    <a:pt x="141" y="112"/>
                    <a:pt x="121" y="128"/>
                    <a:pt x="97" y="128"/>
                  </a:cubicBezTo>
                  <a:cubicBezTo>
                    <a:pt x="84" y="128"/>
                    <a:pt x="74" y="124"/>
                    <a:pt x="68" y="116"/>
                  </a:cubicBezTo>
                  <a:cubicBezTo>
                    <a:pt x="62" y="109"/>
                    <a:pt x="59" y="98"/>
                    <a:pt x="61" y="87"/>
                  </a:cubicBezTo>
                  <a:cubicBezTo>
                    <a:pt x="65" y="62"/>
                    <a:pt x="85" y="45"/>
                    <a:pt x="109" y="45"/>
                  </a:cubicBezTo>
                  <a:cubicBezTo>
                    <a:pt x="121" y="45"/>
                    <a:pt x="131" y="50"/>
                    <a:pt x="137" y="57"/>
                  </a:cubicBezTo>
                  <a:cubicBezTo>
                    <a:pt x="144" y="65"/>
                    <a:pt x="147" y="75"/>
                    <a:pt x="145"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1817688" y="5872163"/>
              <a:ext cx="157162"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19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4 w 212"/>
                <a:gd name="T33" fmla="*/ 87 h 173"/>
                <a:gd name="T34" fmla="*/ 96 w 212"/>
                <a:gd name="T35" fmla="*/ 128 h 173"/>
                <a:gd name="T36" fmla="*/ 68 w 212"/>
                <a:gd name="T37" fmla="*/ 116 h 173"/>
                <a:gd name="T38" fmla="*/ 61 w 212"/>
                <a:gd name="T39" fmla="*/ 87 h 173"/>
                <a:gd name="T40" fmla="*/ 109 w 212"/>
                <a:gd name="T41" fmla="*/ 45 h 173"/>
                <a:gd name="T42" fmla="*/ 137 w 212"/>
                <a:gd name="T43" fmla="*/ 57 h 173"/>
                <a:gd name="T44" fmla="*/ 144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1" y="36"/>
                    <a:pt x="4" y="86"/>
                  </a:cubicBezTo>
                  <a:cubicBezTo>
                    <a:pt x="0" y="111"/>
                    <a:pt x="5" y="135"/>
                    <a:pt x="19" y="151"/>
                  </a:cubicBezTo>
                  <a:cubicBezTo>
                    <a:pt x="32"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8" y="4"/>
                    <a:pt x="204" y="4"/>
                  </a:cubicBezTo>
                  <a:close/>
                  <a:moveTo>
                    <a:pt x="144" y="87"/>
                  </a:moveTo>
                  <a:cubicBezTo>
                    <a:pt x="140" y="112"/>
                    <a:pt x="121" y="128"/>
                    <a:pt x="96" y="128"/>
                  </a:cubicBezTo>
                  <a:cubicBezTo>
                    <a:pt x="84" y="128"/>
                    <a:pt x="74" y="124"/>
                    <a:pt x="68" y="116"/>
                  </a:cubicBezTo>
                  <a:cubicBezTo>
                    <a:pt x="61" y="109"/>
                    <a:pt x="59" y="98"/>
                    <a:pt x="61" y="87"/>
                  </a:cubicBezTo>
                  <a:cubicBezTo>
                    <a:pt x="65" y="62"/>
                    <a:pt x="85" y="45"/>
                    <a:pt x="109" y="45"/>
                  </a:cubicBezTo>
                  <a:cubicBezTo>
                    <a:pt x="121" y="45"/>
                    <a:pt x="131" y="50"/>
                    <a:pt x="137" y="57"/>
                  </a:cubicBezTo>
                  <a:cubicBezTo>
                    <a:pt x="144" y="65"/>
                    <a:pt x="146" y="75"/>
                    <a:pt x="144"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1517650" y="5875338"/>
              <a:ext cx="155575" cy="166687"/>
            </a:xfrm>
            <a:custGeom>
              <a:avLst/>
              <a:gdLst>
                <a:gd name="T0" fmla="*/ 200 w 210"/>
                <a:gd name="T1" fmla="*/ 0 h 223"/>
                <a:gd name="T2" fmla="*/ 157 w 210"/>
                <a:gd name="T3" fmla="*/ 0 h 223"/>
                <a:gd name="T4" fmla="*/ 147 w 210"/>
                <a:gd name="T5" fmla="*/ 6 h 223"/>
                <a:gd name="T6" fmla="*/ 88 w 210"/>
                <a:gd name="T7" fmla="*/ 93 h 223"/>
                <a:gd name="T8" fmla="*/ 63 w 210"/>
                <a:gd name="T9" fmla="*/ 9 h 223"/>
                <a:gd name="T10" fmla="*/ 51 w 210"/>
                <a:gd name="T11" fmla="*/ 0 h 223"/>
                <a:gd name="T12" fmla="*/ 9 w 210"/>
                <a:gd name="T13" fmla="*/ 0 h 223"/>
                <a:gd name="T14" fmla="*/ 2 w 210"/>
                <a:gd name="T15" fmla="*/ 10 h 223"/>
                <a:gd name="T16" fmla="*/ 49 w 210"/>
                <a:gd name="T17" fmla="*/ 149 h 223"/>
                <a:gd name="T18" fmla="*/ 5 w 210"/>
                <a:gd name="T19" fmla="*/ 211 h 223"/>
                <a:gd name="T20" fmla="*/ 11 w 210"/>
                <a:gd name="T21" fmla="*/ 223 h 223"/>
                <a:gd name="T22" fmla="*/ 54 w 210"/>
                <a:gd name="T23" fmla="*/ 223 h 223"/>
                <a:gd name="T24" fmla="*/ 64 w 210"/>
                <a:gd name="T25" fmla="*/ 218 h 223"/>
                <a:gd name="T26" fmla="*/ 206 w 210"/>
                <a:gd name="T27" fmla="*/ 12 h 223"/>
                <a:gd name="T28" fmla="*/ 200 w 210"/>
                <a:gd name="T29"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223">
                  <a:moveTo>
                    <a:pt x="200" y="0"/>
                  </a:moveTo>
                  <a:cubicBezTo>
                    <a:pt x="157" y="0"/>
                    <a:pt x="157" y="0"/>
                    <a:pt x="157" y="0"/>
                  </a:cubicBezTo>
                  <a:cubicBezTo>
                    <a:pt x="153" y="0"/>
                    <a:pt x="149" y="2"/>
                    <a:pt x="147" y="6"/>
                  </a:cubicBezTo>
                  <a:cubicBezTo>
                    <a:pt x="88" y="93"/>
                    <a:pt x="88" y="93"/>
                    <a:pt x="88" y="93"/>
                  </a:cubicBezTo>
                  <a:cubicBezTo>
                    <a:pt x="63" y="9"/>
                    <a:pt x="63" y="9"/>
                    <a:pt x="63" y="9"/>
                  </a:cubicBezTo>
                  <a:cubicBezTo>
                    <a:pt x="61" y="4"/>
                    <a:pt x="56" y="0"/>
                    <a:pt x="51" y="0"/>
                  </a:cubicBezTo>
                  <a:cubicBezTo>
                    <a:pt x="9" y="0"/>
                    <a:pt x="9" y="0"/>
                    <a:pt x="9" y="0"/>
                  </a:cubicBezTo>
                  <a:cubicBezTo>
                    <a:pt x="4" y="0"/>
                    <a:pt x="0" y="5"/>
                    <a:pt x="2" y="10"/>
                  </a:cubicBezTo>
                  <a:cubicBezTo>
                    <a:pt x="49" y="149"/>
                    <a:pt x="49" y="149"/>
                    <a:pt x="49" y="149"/>
                  </a:cubicBezTo>
                  <a:cubicBezTo>
                    <a:pt x="5" y="211"/>
                    <a:pt x="5" y="211"/>
                    <a:pt x="5" y="211"/>
                  </a:cubicBezTo>
                  <a:cubicBezTo>
                    <a:pt x="1" y="216"/>
                    <a:pt x="5" y="223"/>
                    <a:pt x="11" y="223"/>
                  </a:cubicBezTo>
                  <a:cubicBezTo>
                    <a:pt x="54" y="223"/>
                    <a:pt x="54" y="223"/>
                    <a:pt x="54" y="223"/>
                  </a:cubicBezTo>
                  <a:cubicBezTo>
                    <a:pt x="58" y="223"/>
                    <a:pt x="61" y="221"/>
                    <a:pt x="64" y="218"/>
                  </a:cubicBezTo>
                  <a:cubicBezTo>
                    <a:pt x="206" y="12"/>
                    <a:pt x="206" y="12"/>
                    <a:pt x="206" y="12"/>
                  </a:cubicBezTo>
                  <a:cubicBezTo>
                    <a:pt x="210" y="7"/>
                    <a:pt x="206" y="0"/>
                    <a:pt x="20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1978025" y="5813425"/>
              <a:ext cx="71437" cy="185737"/>
            </a:xfrm>
            <a:custGeom>
              <a:avLst/>
              <a:gdLst>
                <a:gd name="T0" fmla="*/ 37 w 94"/>
                <a:gd name="T1" fmla="*/ 6 h 247"/>
                <a:gd name="T2" fmla="*/ 1 w 94"/>
                <a:gd name="T3" fmla="*/ 239 h 247"/>
                <a:gd name="T4" fmla="*/ 8 w 94"/>
                <a:gd name="T5" fmla="*/ 247 h 247"/>
                <a:gd name="T6" fmla="*/ 45 w 94"/>
                <a:gd name="T7" fmla="*/ 247 h 247"/>
                <a:gd name="T8" fmla="*/ 57 w 94"/>
                <a:gd name="T9" fmla="*/ 237 h 247"/>
                <a:gd name="T10" fmla="*/ 93 w 94"/>
                <a:gd name="T11" fmla="*/ 9 h 247"/>
                <a:gd name="T12" fmla="*/ 86 w 94"/>
                <a:gd name="T13" fmla="*/ 0 h 247"/>
                <a:gd name="T14" fmla="*/ 44 w 94"/>
                <a:gd name="T15" fmla="*/ 0 h 247"/>
                <a:gd name="T16" fmla="*/ 37 w 94"/>
                <a:gd name="T17" fmla="*/ 6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247">
                  <a:moveTo>
                    <a:pt x="37" y="6"/>
                  </a:moveTo>
                  <a:cubicBezTo>
                    <a:pt x="1" y="239"/>
                    <a:pt x="1" y="239"/>
                    <a:pt x="1" y="239"/>
                  </a:cubicBezTo>
                  <a:cubicBezTo>
                    <a:pt x="0" y="243"/>
                    <a:pt x="3" y="247"/>
                    <a:pt x="8" y="247"/>
                  </a:cubicBezTo>
                  <a:cubicBezTo>
                    <a:pt x="45" y="247"/>
                    <a:pt x="45" y="247"/>
                    <a:pt x="45" y="247"/>
                  </a:cubicBezTo>
                  <a:cubicBezTo>
                    <a:pt x="51" y="247"/>
                    <a:pt x="56" y="243"/>
                    <a:pt x="57" y="237"/>
                  </a:cubicBezTo>
                  <a:cubicBezTo>
                    <a:pt x="93" y="9"/>
                    <a:pt x="93" y="9"/>
                    <a:pt x="93" y="9"/>
                  </a:cubicBezTo>
                  <a:cubicBezTo>
                    <a:pt x="94" y="4"/>
                    <a:pt x="90" y="0"/>
                    <a:pt x="86" y="0"/>
                  </a:cubicBezTo>
                  <a:cubicBezTo>
                    <a:pt x="44" y="0"/>
                    <a:pt x="44" y="0"/>
                    <a:pt x="44" y="0"/>
                  </a:cubicBezTo>
                  <a:cubicBezTo>
                    <a:pt x="41" y="0"/>
                    <a:pt x="38" y="3"/>
                    <a:pt x="37" y="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1"/>
            <p:cNvSpPr>
              <a:spLocks/>
            </p:cNvSpPr>
            <p:nvPr userDrawn="1"/>
          </p:nvSpPr>
          <p:spPr bwMode="auto">
            <a:xfrm>
              <a:off x="842963" y="5748338"/>
              <a:ext cx="250825" cy="293687"/>
            </a:xfrm>
            <a:custGeom>
              <a:avLst/>
              <a:gdLst>
                <a:gd name="T0" fmla="*/ 301 w 337"/>
                <a:gd name="T1" fmla="*/ 100 h 393"/>
                <a:gd name="T2" fmla="*/ 285 w 337"/>
                <a:gd name="T3" fmla="*/ 30 h 393"/>
                <a:gd name="T4" fmla="*/ 192 w 337"/>
                <a:gd name="T5" fmla="*/ 0 h 393"/>
                <a:gd name="T6" fmla="*/ 70 w 337"/>
                <a:gd name="T7" fmla="*/ 0 h 393"/>
                <a:gd name="T8" fmla="*/ 52 w 337"/>
                <a:gd name="T9" fmla="*/ 15 h 393"/>
                <a:gd name="T10" fmla="*/ 1 w 337"/>
                <a:gd name="T11" fmla="*/ 337 h 393"/>
                <a:gd name="T12" fmla="*/ 12 w 337"/>
                <a:gd name="T13" fmla="*/ 349 h 393"/>
                <a:gd name="T14" fmla="*/ 87 w 337"/>
                <a:gd name="T15" fmla="*/ 349 h 393"/>
                <a:gd name="T16" fmla="*/ 82 w 337"/>
                <a:gd name="T17" fmla="*/ 382 h 393"/>
                <a:gd name="T18" fmla="*/ 91 w 337"/>
                <a:gd name="T19" fmla="*/ 393 h 393"/>
                <a:gd name="T20" fmla="*/ 155 w 337"/>
                <a:gd name="T21" fmla="*/ 393 h 393"/>
                <a:gd name="T22" fmla="*/ 170 w 337"/>
                <a:gd name="T23" fmla="*/ 380 h 393"/>
                <a:gd name="T24" fmla="*/ 170 w 337"/>
                <a:gd name="T25" fmla="*/ 377 h 393"/>
                <a:gd name="T26" fmla="*/ 182 w 337"/>
                <a:gd name="T27" fmla="*/ 301 h 393"/>
                <a:gd name="T28" fmla="*/ 183 w 337"/>
                <a:gd name="T29" fmla="*/ 297 h 393"/>
                <a:gd name="T30" fmla="*/ 198 w 337"/>
                <a:gd name="T31" fmla="*/ 284 h 393"/>
                <a:gd name="T32" fmla="*/ 208 w 337"/>
                <a:gd name="T33" fmla="*/ 284 h 393"/>
                <a:gd name="T34" fmla="*/ 331 w 337"/>
                <a:gd name="T35" fmla="*/ 186 h 393"/>
                <a:gd name="T36" fmla="*/ 319 w 337"/>
                <a:gd name="T37" fmla="*/ 113 h 393"/>
                <a:gd name="T38" fmla="*/ 301 w 337"/>
                <a:gd name="T39" fmla="*/ 100 h 393"/>
                <a:gd name="T40" fmla="*/ 301 w 337"/>
                <a:gd name="T41" fmla="*/ 10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7" h="393">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82" y="382"/>
                    <a:pt x="82" y="382"/>
                    <a:pt x="82" y="382"/>
                  </a:cubicBezTo>
                  <a:cubicBezTo>
                    <a:pt x="81" y="388"/>
                    <a:pt x="85" y="393"/>
                    <a:pt x="91" y="393"/>
                  </a:cubicBezTo>
                  <a:cubicBezTo>
                    <a:pt x="155" y="393"/>
                    <a:pt x="155" y="393"/>
                    <a:pt x="155" y="393"/>
                  </a:cubicBezTo>
                  <a:cubicBezTo>
                    <a:pt x="162" y="393"/>
                    <a:pt x="168" y="387"/>
                    <a:pt x="170" y="380"/>
                  </a:cubicBezTo>
                  <a:cubicBezTo>
                    <a:pt x="170" y="377"/>
                    <a:pt x="170" y="377"/>
                    <a:pt x="170" y="377"/>
                  </a:cubicBezTo>
                  <a:cubicBezTo>
                    <a:pt x="182" y="301"/>
                    <a:pt x="182" y="301"/>
                    <a:pt x="182" y="301"/>
                  </a:cubicBezTo>
                  <a:cubicBezTo>
                    <a:pt x="183" y="297"/>
                    <a:pt x="183" y="297"/>
                    <a:pt x="183" y="297"/>
                  </a:cubicBezTo>
                  <a:cubicBezTo>
                    <a:pt x="184" y="289"/>
                    <a:pt x="191" y="284"/>
                    <a:pt x="198" y="284"/>
                  </a:cubicBezTo>
                  <a:cubicBezTo>
                    <a:pt x="208" y="284"/>
                    <a:pt x="208" y="284"/>
                    <a:pt x="208" y="284"/>
                  </a:cubicBezTo>
                  <a:cubicBezTo>
                    <a:pt x="269" y="284"/>
                    <a:pt x="317" y="259"/>
                    <a:pt x="331" y="186"/>
                  </a:cubicBezTo>
                  <a:cubicBezTo>
                    <a:pt x="337" y="156"/>
                    <a:pt x="334" y="131"/>
                    <a:pt x="319" y="113"/>
                  </a:cubicBezTo>
                  <a:cubicBezTo>
                    <a:pt x="314" y="108"/>
                    <a:pt x="308" y="104"/>
                    <a:pt x="301" y="100"/>
                  </a:cubicBezTo>
                  <a:cubicBezTo>
                    <a:pt x="301" y="100"/>
                    <a:pt x="301" y="100"/>
                    <a:pt x="301" y="100"/>
                  </a:cubicBezTo>
                </a:path>
              </a:pathLst>
            </a:custGeom>
            <a:solidFill>
              <a:srgbClr val="FFFFFF">
                <a:alpha val="68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2"/>
            <p:cNvSpPr>
              <a:spLocks/>
            </p:cNvSpPr>
            <p:nvPr userDrawn="1"/>
          </p:nvSpPr>
          <p:spPr bwMode="auto">
            <a:xfrm>
              <a:off x="842963" y="5748338"/>
              <a:ext cx="227012" cy="260350"/>
            </a:xfrm>
            <a:custGeom>
              <a:avLst/>
              <a:gdLst>
                <a:gd name="T0" fmla="*/ 301 w 306"/>
                <a:gd name="T1" fmla="*/ 100 h 349"/>
                <a:gd name="T2" fmla="*/ 285 w 306"/>
                <a:gd name="T3" fmla="*/ 30 h 349"/>
                <a:gd name="T4" fmla="*/ 192 w 306"/>
                <a:gd name="T5" fmla="*/ 0 h 349"/>
                <a:gd name="T6" fmla="*/ 70 w 306"/>
                <a:gd name="T7" fmla="*/ 0 h 349"/>
                <a:gd name="T8" fmla="*/ 52 w 306"/>
                <a:gd name="T9" fmla="*/ 15 h 349"/>
                <a:gd name="T10" fmla="*/ 1 w 306"/>
                <a:gd name="T11" fmla="*/ 337 h 349"/>
                <a:gd name="T12" fmla="*/ 12 w 306"/>
                <a:gd name="T13" fmla="*/ 349 h 349"/>
                <a:gd name="T14" fmla="*/ 87 w 306"/>
                <a:gd name="T15" fmla="*/ 349 h 349"/>
                <a:gd name="T16" fmla="*/ 106 w 306"/>
                <a:gd name="T17" fmla="*/ 229 h 349"/>
                <a:gd name="T18" fmla="*/ 106 w 306"/>
                <a:gd name="T19" fmla="*/ 233 h 349"/>
                <a:gd name="T20" fmla="*/ 123 w 306"/>
                <a:gd name="T21" fmla="*/ 218 h 349"/>
                <a:gd name="T22" fmla="*/ 159 w 306"/>
                <a:gd name="T23" fmla="*/ 218 h 349"/>
                <a:gd name="T24" fmla="*/ 300 w 306"/>
                <a:gd name="T25" fmla="*/ 107 h 349"/>
                <a:gd name="T26" fmla="*/ 301 w 306"/>
                <a:gd name="T27"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6" h="349">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cubicBezTo>
                    <a:pt x="106" y="233"/>
                    <a:pt x="106" y="233"/>
                    <a:pt x="106" y="233"/>
                  </a:cubicBezTo>
                  <a:cubicBezTo>
                    <a:pt x="107" y="225"/>
                    <a:pt x="114" y="218"/>
                    <a:pt x="123" y="218"/>
                  </a:cubicBezTo>
                  <a:cubicBezTo>
                    <a:pt x="159" y="218"/>
                    <a:pt x="159" y="218"/>
                    <a:pt x="159" y="218"/>
                  </a:cubicBezTo>
                  <a:cubicBezTo>
                    <a:pt x="229" y="218"/>
                    <a:pt x="284" y="190"/>
                    <a:pt x="300" y="107"/>
                  </a:cubicBezTo>
                  <a:cubicBezTo>
                    <a:pt x="301" y="105"/>
                    <a:pt x="301" y="102"/>
                    <a:pt x="301" y="100"/>
                  </a:cubicBezTo>
                </a:path>
              </a:pathLst>
            </a:custGeom>
            <a:solidFill>
              <a:srgbClr val="FFFFFF">
                <a:alpha val="70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13"/>
            <p:cNvSpPr>
              <a:spLocks/>
            </p:cNvSpPr>
            <p:nvPr userDrawn="1"/>
          </p:nvSpPr>
          <p:spPr bwMode="auto">
            <a:xfrm>
              <a:off x="842963" y="5748338"/>
              <a:ext cx="227012" cy="260350"/>
            </a:xfrm>
            <a:custGeom>
              <a:avLst/>
              <a:gdLst>
                <a:gd name="T0" fmla="*/ 126 w 306"/>
                <a:gd name="T1" fmla="*/ 100 h 349"/>
                <a:gd name="T2" fmla="*/ 135 w 306"/>
                <a:gd name="T3" fmla="*/ 89 h 349"/>
                <a:gd name="T4" fmla="*/ 142 w 306"/>
                <a:gd name="T5" fmla="*/ 87 h 349"/>
                <a:gd name="T6" fmla="*/ 237 w 306"/>
                <a:gd name="T7" fmla="*/ 87 h 349"/>
                <a:gd name="T8" fmla="*/ 269 w 306"/>
                <a:gd name="T9" fmla="*/ 90 h 349"/>
                <a:gd name="T10" fmla="*/ 277 w 306"/>
                <a:gd name="T11" fmla="*/ 91 h 349"/>
                <a:gd name="T12" fmla="*/ 284 w 306"/>
                <a:gd name="T13" fmla="*/ 93 h 349"/>
                <a:gd name="T14" fmla="*/ 288 w 306"/>
                <a:gd name="T15" fmla="*/ 94 h 349"/>
                <a:gd name="T16" fmla="*/ 301 w 306"/>
                <a:gd name="T17" fmla="*/ 100 h 349"/>
                <a:gd name="T18" fmla="*/ 285 w 306"/>
                <a:gd name="T19" fmla="*/ 30 h 349"/>
                <a:gd name="T20" fmla="*/ 192 w 306"/>
                <a:gd name="T21" fmla="*/ 0 h 349"/>
                <a:gd name="T22" fmla="*/ 70 w 306"/>
                <a:gd name="T23" fmla="*/ 0 h 349"/>
                <a:gd name="T24" fmla="*/ 52 w 306"/>
                <a:gd name="T25" fmla="*/ 15 h 349"/>
                <a:gd name="T26" fmla="*/ 1 w 306"/>
                <a:gd name="T27" fmla="*/ 337 h 349"/>
                <a:gd name="T28" fmla="*/ 12 w 306"/>
                <a:gd name="T29" fmla="*/ 349 h 349"/>
                <a:gd name="T30" fmla="*/ 87 w 306"/>
                <a:gd name="T31" fmla="*/ 349 h 349"/>
                <a:gd name="T32" fmla="*/ 106 w 306"/>
                <a:gd name="T33" fmla="*/ 229 h 349"/>
                <a:gd name="T34" fmla="*/ 126 w 306"/>
                <a:gd name="T35"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6" h="349">
                  <a:moveTo>
                    <a:pt x="126" y="100"/>
                  </a:moveTo>
                  <a:cubicBezTo>
                    <a:pt x="127" y="95"/>
                    <a:pt x="131" y="91"/>
                    <a:pt x="135" y="89"/>
                  </a:cubicBezTo>
                  <a:cubicBezTo>
                    <a:pt x="137" y="88"/>
                    <a:pt x="139" y="87"/>
                    <a:pt x="142" y="87"/>
                  </a:cubicBezTo>
                  <a:cubicBezTo>
                    <a:pt x="237" y="87"/>
                    <a:pt x="237" y="87"/>
                    <a:pt x="237" y="87"/>
                  </a:cubicBezTo>
                  <a:cubicBezTo>
                    <a:pt x="249" y="87"/>
                    <a:pt x="259" y="88"/>
                    <a:pt x="269" y="90"/>
                  </a:cubicBezTo>
                  <a:cubicBezTo>
                    <a:pt x="272" y="90"/>
                    <a:pt x="274" y="91"/>
                    <a:pt x="277" y="91"/>
                  </a:cubicBezTo>
                  <a:cubicBezTo>
                    <a:pt x="279" y="92"/>
                    <a:pt x="282" y="92"/>
                    <a:pt x="284" y="93"/>
                  </a:cubicBezTo>
                  <a:cubicBezTo>
                    <a:pt x="286" y="94"/>
                    <a:pt x="287" y="94"/>
                    <a:pt x="288" y="94"/>
                  </a:cubicBezTo>
                  <a:cubicBezTo>
                    <a:pt x="293" y="96"/>
                    <a:pt x="297" y="98"/>
                    <a:pt x="301" y="100"/>
                  </a:cubicBez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lnTo>
                    <a:pt x="126" y="10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81841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Grey Gradient Section Header">
    <p:spTree>
      <p:nvGrpSpPr>
        <p:cNvPr id="1" name=""/>
        <p:cNvGrpSpPr/>
        <p:nvPr/>
      </p:nvGrpSpPr>
      <p:grpSpPr>
        <a:xfrm>
          <a:off x="0" y="0"/>
          <a:ext cx="0" cy="0"/>
          <a:chOff x="0" y="0"/>
          <a:chExt cx="0" cy="0"/>
        </a:xfrm>
      </p:grpSpPr>
      <p:sp>
        <p:nvSpPr>
          <p:cNvPr id="16" name="Footer Placeholder 4"/>
          <p:cNvSpPr>
            <a:spLocks noGrp="1"/>
          </p:cNvSpPr>
          <p:nvPr>
            <p:ph type="ftr" sz="quarter" idx="3"/>
          </p:nvPr>
        </p:nvSpPr>
        <p:spPr>
          <a:xfrm>
            <a:off x="0" y="0"/>
            <a:ext cx="9144000" cy="5143500"/>
          </a:xfrm>
          <a:prstGeom prst="rect">
            <a:avLst/>
          </a:prstGeom>
          <a:gradFill flip="none" rotWithShape="1">
            <a:gsLst>
              <a:gs pos="0">
                <a:schemeClr val="bg2">
                  <a:alpha val="90000"/>
                </a:schemeClr>
              </a:gs>
              <a:gs pos="88000">
                <a:schemeClr val="tx2">
                  <a:alpha val="90000"/>
                </a:schemeClr>
              </a:gs>
            </a:gsLst>
            <a:path path="circle">
              <a:fillToRect r="100000" b="100000"/>
            </a:path>
            <a:tileRect l="-100000" t="-100000"/>
          </a:gradFill>
        </p:spPr>
        <p:txBody>
          <a:bodyPr vert="horz" lIns="1664208" tIns="45720" rIns="0" bIns="283464" rtlCol="0" anchor="b"/>
          <a:lstStyle>
            <a:lvl1pPr>
              <a:defRPr lang="en-US" smtClean="0">
                <a:solidFill>
                  <a:schemeClr val="bg1">
                    <a:alpha val="60000"/>
                  </a:schemeClr>
                </a:solidFill>
              </a:defRPr>
            </a:lvl1pPr>
          </a:lstStyle>
          <a:p>
            <a:endParaRPr lang="en-US"/>
          </a:p>
        </p:txBody>
      </p:sp>
      <p:sp>
        <p:nvSpPr>
          <p:cNvPr id="2" name="Title 1"/>
          <p:cNvSpPr>
            <a:spLocks noGrp="1"/>
          </p:cNvSpPr>
          <p:nvPr>
            <p:ph type="title" hasCustomPrompt="1"/>
          </p:nvPr>
        </p:nvSpPr>
        <p:spPr>
          <a:xfrm>
            <a:off x="377430" y="366714"/>
            <a:ext cx="8391525" cy="2183606"/>
          </a:xfrm>
          <a:noFill/>
        </p:spPr>
        <p:txBody>
          <a:bodyPr lIns="0" rIns="502920" bIns="0" anchor="b">
            <a:normAutofit/>
          </a:bodyPr>
          <a:lstStyle>
            <a:lvl1pPr>
              <a:defRPr sz="4400" spc="300">
                <a:solidFill>
                  <a:schemeClr val="bg1"/>
                </a:solidFill>
                <a:latin typeface="PayPal Sans Big Thin" panose="020B0403040504040204" pitchFamily="34" charset="0"/>
              </a:defRPr>
            </a:lvl1pPr>
          </a:lstStyle>
          <a:p>
            <a:r>
              <a:rPr lang="en-US" dirty="0" smtClean="0"/>
              <a:t>CLICK TO EDIT MASTER TITLE STYLE</a:t>
            </a:r>
            <a:endParaRPr lang="en-US" dirty="0"/>
          </a:p>
        </p:txBody>
      </p:sp>
      <p:sp>
        <p:nvSpPr>
          <p:cNvPr id="7" name="Picture Placeholder 9"/>
          <p:cNvSpPr>
            <a:spLocks noGrp="1"/>
          </p:cNvSpPr>
          <p:nvPr>
            <p:ph type="pic" sz="quarter" idx="13" hasCustomPrompt="1"/>
          </p:nvPr>
        </p:nvSpPr>
        <p:spPr>
          <a:xfrm>
            <a:off x="0" y="-1389"/>
            <a:ext cx="9144000" cy="5143500"/>
          </a:xfrm>
        </p:spPr>
        <p:txBody>
          <a:bodyPr tIns="914400" anchor="ctr"/>
          <a:lstStyle>
            <a:lvl1pPr marL="0" indent="0" algn="ctr">
              <a:buNone/>
              <a:defRPr baseline="0">
                <a:solidFill>
                  <a:schemeClr val="bg1">
                    <a:alpha val="40000"/>
                  </a:schemeClr>
                </a:solidFill>
              </a:defRPr>
            </a:lvl1pPr>
          </a:lstStyle>
          <a:p>
            <a:r>
              <a:rPr lang="en-US" dirty="0" smtClean="0"/>
              <a:t>Click icon to insert image</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F1A169E-AD20-EF40-9755-5B02FC72079F}" type="slidenum">
              <a:rPr lang="en-US" smtClean="0"/>
              <a:t>‹#›</a:t>
            </a:fld>
            <a:endParaRPr lang="en-US"/>
          </a:p>
        </p:txBody>
      </p:sp>
      <p:sp>
        <p:nvSpPr>
          <p:cNvPr id="3" name="Text Placeholder 2"/>
          <p:cNvSpPr>
            <a:spLocks noGrp="1"/>
          </p:cNvSpPr>
          <p:nvPr>
            <p:ph type="body" idx="1"/>
          </p:nvPr>
        </p:nvSpPr>
        <p:spPr>
          <a:xfrm>
            <a:off x="377430" y="2654143"/>
            <a:ext cx="8391525" cy="2110739"/>
          </a:xfrm>
        </p:spPr>
        <p:txBody>
          <a:bodyPr tIns="0" rIns="0" bIns="0">
            <a:normAutofit/>
          </a:bodyPr>
          <a:lstStyle>
            <a:lvl1pPr marL="0" indent="0">
              <a:lnSpc>
                <a:spcPct val="100000"/>
              </a:lnSpc>
              <a:buNone/>
              <a:defRPr sz="2000">
                <a:solidFill>
                  <a:schemeClr val="bg1">
                    <a:alpha val="60000"/>
                  </a:schemeClr>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grpSp>
        <p:nvGrpSpPr>
          <p:cNvPr id="8" name="Group 7"/>
          <p:cNvGrpSpPr/>
          <p:nvPr/>
        </p:nvGrpSpPr>
        <p:grpSpPr>
          <a:xfrm>
            <a:off x="377428" y="4763071"/>
            <a:ext cx="749498" cy="182444"/>
            <a:chOff x="842963" y="5748338"/>
            <a:chExt cx="1206499" cy="293687"/>
          </a:xfrm>
        </p:grpSpPr>
        <p:sp>
          <p:nvSpPr>
            <p:cNvPr id="9" name="Freeform 5"/>
            <p:cNvSpPr>
              <a:spLocks noEditPoints="1"/>
            </p:cNvSpPr>
            <p:nvPr userDrawn="1"/>
          </p:nvSpPr>
          <p:spPr bwMode="auto">
            <a:xfrm>
              <a:off x="1668463"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4 w 218"/>
                <a:gd name="T11" fmla="*/ 247 h 247"/>
                <a:gd name="T12" fmla="*/ 62 w 218"/>
                <a:gd name="T13" fmla="*/ 240 h 247"/>
                <a:gd name="T14" fmla="*/ 72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3" y="247"/>
                    <a:pt x="8" y="247"/>
                  </a:cubicBezTo>
                  <a:cubicBezTo>
                    <a:pt x="54" y="247"/>
                    <a:pt x="54" y="247"/>
                    <a:pt x="54" y="247"/>
                  </a:cubicBezTo>
                  <a:cubicBezTo>
                    <a:pt x="58" y="247"/>
                    <a:pt x="62" y="244"/>
                    <a:pt x="62" y="240"/>
                  </a:cubicBezTo>
                  <a:cubicBezTo>
                    <a:pt x="72" y="175"/>
                    <a:pt x="72" y="175"/>
                    <a:pt x="72" y="175"/>
                  </a:cubicBezTo>
                  <a:cubicBezTo>
                    <a:pt x="73" y="169"/>
                    <a:pt x="79" y="165"/>
                    <a:pt x="85" y="165"/>
                  </a:cubicBezTo>
                  <a:cubicBezTo>
                    <a:pt x="113" y="165"/>
                    <a:pt x="113" y="165"/>
                    <a:pt x="113" y="165"/>
                  </a:cubicBezTo>
                  <a:cubicBezTo>
                    <a:pt x="171"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8"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noEditPoints="1"/>
            </p:cNvSpPr>
            <p:nvPr userDrawn="1"/>
          </p:nvSpPr>
          <p:spPr bwMode="auto">
            <a:xfrm>
              <a:off x="1196975"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1 w 218"/>
                <a:gd name="T11" fmla="*/ 247 h 247"/>
                <a:gd name="T12" fmla="*/ 63 w 218"/>
                <a:gd name="T13" fmla="*/ 237 h 247"/>
                <a:gd name="T14" fmla="*/ 73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4" y="247"/>
                    <a:pt x="8" y="247"/>
                  </a:cubicBezTo>
                  <a:cubicBezTo>
                    <a:pt x="51" y="247"/>
                    <a:pt x="51" y="247"/>
                    <a:pt x="51" y="247"/>
                  </a:cubicBezTo>
                  <a:cubicBezTo>
                    <a:pt x="57" y="247"/>
                    <a:pt x="62" y="243"/>
                    <a:pt x="63" y="237"/>
                  </a:cubicBezTo>
                  <a:cubicBezTo>
                    <a:pt x="73" y="175"/>
                    <a:pt x="73" y="175"/>
                    <a:pt x="73" y="175"/>
                  </a:cubicBezTo>
                  <a:cubicBezTo>
                    <a:pt x="74" y="169"/>
                    <a:pt x="79" y="165"/>
                    <a:pt x="85" y="165"/>
                  </a:cubicBezTo>
                  <a:cubicBezTo>
                    <a:pt x="113" y="165"/>
                    <a:pt x="113" y="165"/>
                    <a:pt x="113" y="165"/>
                  </a:cubicBezTo>
                  <a:cubicBezTo>
                    <a:pt x="172"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9"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noEditPoints="1"/>
            </p:cNvSpPr>
            <p:nvPr userDrawn="1"/>
          </p:nvSpPr>
          <p:spPr bwMode="auto">
            <a:xfrm>
              <a:off x="1344613" y="5872163"/>
              <a:ext cx="158750"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20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5 w 212"/>
                <a:gd name="T33" fmla="*/ 87 h 173"/>
                <a:gd name="T34" fmla="*/ 97 w 212"/>
                <a:gd name="T35" fmla="*/ 128 h 173"/>
                <a:gd name="T36" fmla="*/ 68 w 212"/>
                <a:gd name="T37" fmla="*/ 116 h 173"/>
                <a:gd name="T38" fmla="*/ 61 w 212"/>
                <a:gd name="T39" fmla="*/ 87 h 173"/>
                <a:gd name="T40" fmla="*/ 109 w 212"/>
                <a:gd name="T41" fmla="*/ 45 h 173"/>
                <a:gd name="T42" fmla="*/ 137 w 212"/>
                <a:gd name="T43" fmla="*/ 57 h 173"/>
                <a:gd name="T44" fmla="*/ 145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2" y="36"/>
                    <a:pt x="4" y="86"/>
                  </a:cubicBezTo>
                  <a:cubicBezTo>
                    <a:pt x="0" y="111"/>
                    <a:pt x="6" y="135"/>
                    <a:pt x="20" y="151"/>
                  </a:cubicBezTo>
                  <a:cubicBezTo>
                    <a:pt x="33"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9" y="4"/>
                    <a:pt x="204" y="4"/>
                  </a:cubicBezTo>
                  <a:close/>
                  <a:moveTo>
                    <a:pt x="145" y="87"/>
                  </a:moveTo>
                  <a:cubicBezTo>
                    <a:pt x="141" y="112"/>
                    <a:pt x="121" y="128"/>
                    <a:pt x="97" y="128"/>
                  </a:cubicBezTo>
                  <a:cubicBezTo>
                    <a:pt x="84" y="128"/>
                    <a:pt x="74" y="124"/>
                    <a:pt x="68" y="116"/>
                  </a:cubicBezTo>
                  <a:cubicBezTo>
                    <a:pt x="62" y="109"/>
                    <a:pt x="59" y="98"/>
                    <a:pt x="61" y="87"/>
                  </a:cubicBezTo>
                  <a:cubicBezTo>
                    <a:pt x="65" y="62"/>
                    <a:pt x="85" y="45"/>
                    <a:pt x="109" y="45"/>
                  </a:cubicBezTo>
                  <a:cubicBezTo>
                    <a:pt x="121" y="45"/>
                    <a:pt x="131" y="50"/>
                    <a:pt x="137" y="57"/>
                  </a:cubicBezTo>
                  <a:cubicBezTo>
                    <a:pt x="144" y="65"/>
                    <a:pt x="147" y="75"/>
                    <a:pt x="145"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1817688" y="5872163"/>
              <a:ext cx="157162"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19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4 w 212"/>
                <a:gd name="T33" fmla="*/ 87 h 173"/>
                <a:gd name="T34" fmla="*/ 96 w 212"/>
                <a:gd name="T35" fmla="*/ 128 h 173"/>
                <a:gd name="T36" fmla="*/ 68 w 212"/>
                <a:gd name="T37" fmla="*/ 116 h 173"/>
                <a:gd name="T38" fmla="*/ 61 w 212"/>
                <a:gd name="T39" fmla="*/ 87 h 173"/>
                <a:gd name="T40" fmla="*/ 109 w 212"/>
                <a:gd name="T41" fmla="*/ 45 h 173"/>
                <a:gd name="T42" fmla="*/ 137 w 212"/>
                <a:gd name="T43" fmla="*/ 57 h 173"/>
                <a:gd name="T44" fmla="*/ 144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1" y="36"/>
                    <a:pt x="4" y="86"/>
                  </a:cubicBezTo>
                  <a:cubicBezTo>
                    <a:pt x="0" y="111"/>
                    <a:pt x="5" y="135"/>
                    <a:pt x="19" y="151"/>
                  </a:cubicBezTo>
                  <a:cubicBezTo>
                    <a:pt x="32"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8" y="4"/>
                    <a:pt x="204" y="4"/>
                  </a:cubicBezTo>
                  <a:close/>
                  <a:moveTo>
                    <a:pt x="144" y="87"/>
                  </a:moveTo>
                  <a:cubicBezTo>
                    <a:pt x="140" y="112"/>
                    <a:pt x="121" y="128"/>
                    <a:pt x="96" y="128"/>
                  </a:cubicBezTo>
                  <a:cubicBezTo>
                    <a:pt x="84" y="128"/>
                    <a:pt x="74" y="124"/>
                    <a:pt x="68" y="116"/>
                  </a:cubicBezTo>
                  <a:cubicBezTo>
                    <a:pt x="61" y="109"/>
                    <a:pt x="59" y="98"/>
                    <a:pt x="61" y="87"/>
                  </a:cubicBezTo>
                  <a:cubicBezTo>
                    <a:pt x="65" y="62"/>
                    <a:pt x="85" y="45"/>
                    <a:pt x="109" y="45"/>
                  </a:cubicBezTo>
                  <a:cubicBezTo>
                    <a:pt x="121" y="45"/>
                    <a:pt x="131" y="50"/>
                    <a:pt x="137" y="57"/>
                  </a:cubicBezTo>
                  <a:cubicBezTo>
                    <a:pt x="144" y="65"/>
                    <a:pt x="146" y="75"/>
                    <a:pt x="144"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1517650" y="5875338"/>
              <a:ext cx="155575" cy="166687"/>
            </a:xfrm>
            <a:custGeom>
              <a:avLst/>
              <a:gdLst>
                <a:gd name="T0" fmla="*/ 200 w 210"/>
                <a:gd name="T1" fmla="*/ 0 h 223"/>
                <a:gd name="T2" fmla="*/ 157 w 210"/>
                <a:gd name="T3" fmla="*/ 0 h 223"/>
                <a:gd name="T4" fmla="*/ 147 w 210"/>
                <a:gd name="T5" fmla="*/ 6 h 223"/>
                <a:gd name="T6" fmla="*/ 88 w 210"/>
                <a:gd name="T7" fmla="*/ 93 h 223"/>
                <a:gd name="T8" fmla="*/ 63 w 210"/>
                <a:gd name="T9" fmla="*/ 9 h 223"/>
                <a:gd name="T10" fmla="*/ 51 w 210"/>
                <a:gd name="T11" fmla="*/ 0 h 223"/>
                <a:gd name="T12" fmla="*/ 9 w 210"/>
                <a:gd name="T13" fmla="*/ 0 h 223"/>
                <a:gd name="T14" fmla="*/ 2 w 210"/>
                <a:gd name="T15" fmla="*/ 10 h 223"/>
                <a:gd name="T16" fmla="*/ 49 w 210"/>
                <a:gd name="T17" fmla="*/ 149 h 223"/>
                <a:gd name="T18" fmla="*/ 5 w 210"/>
                <a:gd name="T19" fmla="*/ 211 h 223"/>
                <a:gd name="T20" fmla="*/ 11 w 210"/>
                <a:gd name="T21" fmla="*/ 223 h 223"/>
                <a:gd name="T22" fmla="*/ 54 w 210"/>
                <a:gd name="T23" fmla="*/ 223 h 223"/>
                <a:gd name="T24" fmla="*/ 64 w 210"/>
                <a:gd name="T25" fmla="*/ 218 h 223"/>
                <a:gd name="T26" fmla="*/ 206 w 210"/>
                <a:gd name="T27" fmla="*/ 12 h 223"/>
                <a:gd name="T28" fmla="*/ 200 w 210"/>
                <a:gd name="T29"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223">
                  <a:moveTo>
                    <a:pt x="200" y="0"/>
                  </a:moveTo>
                  <a:cubicBezTo>
                    <a:pt x="157" y="0"/>
                    <a:pt x="157" y="0"/>
                    <a:pt x="157" y="0"/>
                  </a:cubicBezTo>
                  <a:cubicBezTo>
                    <a:pt x="153" y="0"/>
                    <a:pt x="149" y="2"/>
                    <a:pt x="147" y="6"/>
                  </a:cubicBezTo>
                  <a:cubicBezTo>
                    <a:pt x="88" y="93"/>
                    <a:pt x="88" y="93"/>
                    <a:pt x="88" y="93"/>
                  </a:cubicBezTo>
                  <a:cubicBezTo>
                    <a:pt x="63" y="9"/>
                    <a:pt x="63" y="9"/>
                    <a:pt x="63" y="9"/>
                  </a:cubicBezTo>
                  <a:cubicBezTo>
                    <a:pt x="61" y="4"/>
                    <a:pt x="56" y="0"/>
                    <a:pt x="51" y="0"/>
                  </a:cubicBezTo>
                  <a:cubicBezTo>
                    <a:pt x="9" y="0"/>
                    <a:pt x="9" y="0"/>
                    <a:pt x="9" y="0"/>
                  </a:cubicBezTo>
                  <a:cubicBezTo>
                    <a:pt x="4" y="0"/>
                    <a:pt x="0" y="5"/>
                    <a:pt x="2" y="10"/>
                  </a:cubicBezTo>
                  <a:cubicBezTo>
                    <a:pt x="49" y="149"/>
                    <a:pt x="49" y="149"/>
                    <a:pt x="49" y="149"/>
                  </a:cubicBezTo>
                  <a:cubicBezTo>
                    <a:pt x="5" y="211"/>
                    <a:pt x="5" y="211"/>
                    <a:pt x="5" y="211"/>
                  </a:cubicBezTo>
                  <a:cubicBezTo>
                    <a:pt x="1" y="216"/>
                    <a:pt x="5" y="223"/>
                    <a:pt x="11" y="223"/>
                  </a:cubicBezTo>
                  <a:cubicBezTo>
                    <a:pt x="54" y="223"/>
                    <a:pt x="54" y="223"/>
                    <a:pt x="54" y="223"/>
                  </a:cubicBezTo>
                  <a:cubicBezTo>
                    <a:pt x="58" y="223"/>
                    <a:pt x="61" y="221"/>
                    <a:pt x="64" y="218"/>
                  </a:cubicBezTo>
                  <a:cubicBezTo>
                    <a:pt x="206" y="12"/>
                    <a:pt x="206" y="12"/>
                    <a:pt x="206" y="12"/>
                  </a:cubicBezTo>
                  <a:cubicBezTo>
                    <a:pt x="210" y="7"/>
                    <a:pt x="206" y="0"/>
                    <a:pt x="20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1978025" y="5813425"/>
              <a:ext cx="71437" cy="185737"/>
            </a:xfrm>
            <a:custGeom>
              <a:avLst/>
              <a:gdLst>
                <a:gd name="T0" fmla="*/ 37 w 94"/>
                <a:gd name="T1" fmla="*/ 6 h 247"/>
                <a:gd name="T2" fmla="*/ 1 w 94"/>
                <a:gd name="T3" fmla="*/ 239 h 247"/>
                <a:gd name="T4" fmla="*/ 8 w 94"/>
                <a:gd name="T5" fmla="*/ 247 h 247"/>
                <a:gd name="T6" fmla="*/ 45 w 94"/>
                <a:gd name="T7" fmla="*/ 247 h 247"/>
                <a:gd name="T8" fmla="*/ 57 w 94"/>
                <a:gd name="T9" fmla="*/ 237 h 247"/>
                <a:gd name="T10" fmla="*/ 93 w 94"/>
                <a:gd name="T11" fmla="*/ 9 h 247"/>
                <a:gd name="T12" fmla="*/ 86 w 94"/>
                <a:gd name="T13" fmla="*/ 0 h 247"/>
                <a:gd name="T14" fmla="*/ 44 w 94"/>
                <a:gd name="T15" fmla="*/ 0 h 247"/>
                <a:gd name="T16" fmla="*/ 37 w 94"/>
                <a:gd name="T17" fmla="*/ 6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247">
                  <a:moveTo>
                    <a:pt x="37" y="6"/>
                  </a:moveTo>
                  <a:cubicBezTo>
                    <a:pt x="1" y="239"/>
                    <a:pt x="1" y="239"/>
                    <a:pt x="1" y="239"/>
                  </a:cubicBezTo>
                  <a:cubicBezTo>
                    <a:pt x="0" y="243"/>
                    <a:pt x="3" y="247"/>
                    <a:pt x="8" y="247"/>
                  </a:cubicBezTo>
                  <a:cubicBezTo>
                    <a:pt x="45" y="247"/>
                    <a:pt x="45" y="247"/>
                    <a:pt x="45" y="247"/>
                  </a:cubicBezTo>
                  <a:cubicBezTo>
                    <a:pt x="51" y="247"/>
                    <a:pt x="56" y="243"/>
                    <a:pt x="57" y="237"/>
                  </a:cubicBezTo>
                  <a:cubicBezTo>
                    <a:pt x="93" y="9"/>
                    <a:pt x="93" y="9"/>
                    <a:pt x="93" y="9"/>
                  </a:cubicBezTo>
                  <a:cubicBezTo>
                    <a:pt x="94" y="4"/>
                    <a:pt x="90" y="0"/>
                    <a:pt x="86" y="0"/>
                  </a:cubicBezTo>
                  <a:cubicBezTo>
                    <a:pt x="44" y="0"/>
                    <a:pt x="44" y="0"/>
                    <a:pt x="44" y="0"/>
                  </a:cubicBezTo>
                  <a:cubicBezTo>
                    <a:pt x="41" y="0"/>
                    <a:pt x="38" y="3"/>
                    <a:pt x="37" y="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1"/>
            <p:cNvSpPr>
              <a:spLocks/>
            </p:cNvSpPr>
            <p:nvPr userDrawn="1"/>
          </p:nvSpPr>
          <p:spPr bwMode="auto">
            <a:xfrm>
              <a:off x="842963" y="5748338"/>
              <a:ext cx="250825" cy="293687"/>
            </a:xfrm>
            <a:custGeom>
              <a:avLst/>
              <a:gdLst>
                <a:gd name="T0" fmla="*/ 301 w 337"/>
                <a:gd name="T1" fmla="*/ 100 h 393"/>
                <a:gd name="T2" fmla="*/ 285 w 337"/>
                <a:gd name="T3" fmla="*/ 30 h 393"/>
                <a:gd name="T4" fmla="*/ 192 w 337"/>
                <a:gd name="T5" fmla="*/ 0 h 393"/>
                <a:gd name="T6" fmla="*/ 70 w 337"/>
                <a:gd name="T7" fmla="*/ 0 h 393"/>
                <a:gd name="T8" fmla="*/ 52 w 337"/>
                <a:gd name="T9" fmla="*/ 15 h 393"/>
                <a:gd name="T10" fmla="*/ 1 w 337"/>
                <a:gd name="T11" fmla="*/ 337 h 393"/>
                <a:gd name="T12" fmla="*/ 12 w 337"/>
                <a:gd name="T13" fmla="*/ 349 h 393"/>
                <a:gd name="T14" fmla="*/ 87 w 337"/>
                <a:gd name="T15" fmla="*/ 349 h 393"/>
                <a:gd name="T16" fmla="*/ 82 w 337"/>
                <a:gd name="T17" fmla="*/ 382 h 393"/>
                <a:gd name="T18" fmla="*/ 91 w 337"/>
                <a:gd name="T19" fmla="*/ 393 h 393"/>
                <a:gd name="T20" fmla="*/ 155 w 337"/>
                <a:gd name="T21" fmla="*/ 393 h 393"/>
                <a:gd name="T22" fmla="*/ 170 w 337"/>
                <a:gd name="T23" fmla="*/ 380 h 393"/>
                <a:gd name="T24" fmla="*/ 170 w 337"/>
                <a:gd name="T25" fmla="*/ 377 h 393"/>
                <a:gd name="T26" fmla="*/ 182 w 337"/>
                <a:gd name="T27" fmla="*/ 301 h 393"/>
                <a:gd name="T28" fmla="*/ 183 w 337"/>
                <a:gd name="T29" fmla="*/ 297 h 393"/>
                <a:gd name="T30" fmla="*/ 198 w 337"/>
                <a:gd name="T31" fmla="*/ 284 h 393"/>
                <a:gd name="T32" fmla="*/ 208 w 337"/>
                <a:gd name="T33" fmla="*/ 284 h 393"/>
                <a:gd name="T34" fmla="*/ 331 w 337"/>
                <a:gd name="T35" fmla="*/ 186 h 393"/>
                <a:gd name="T36" fmla="*/ 319 w 337"/>
                <a:gd name="T37" fmla="*/ 113 h 393"/>
                <a:gd name="T38" fmla="*/ 301 w 337"/>
                <a:gd name="T39" fmla="*/ 100 h 393"/>
                <a:gd name="T40" fmla="*/ 301 w 337"/>
                <a:gd name="T41" fmla="*/ 10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7" h="393">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82" y="382"/>
                    <a:pt x="82" y="382"/>
                    <a:pt x="82" y="382"/>
                  </a:cubicBezTo>
                  <a:cubicBezTo>
                    <a:pt x="81" y="388"/>
                    <a:pt x="85" y="393"/>
                    <a:pt x="91" y="393"/>
                  </a:cubicBezTo>
                  <a:cubicBezTo>
                    <a:pt x="155" y="393"/>
                    <a:pt x="155" y="393"/>
                    <a:pt x="155" y="393"/>
                  </a:cubicBezTo>
                  <a:cubicBezTo>
                    <a:pt x="162" y="393"/>
                    <a:pt x="168" y="387"/>
                    <a:pt x="170" y="380"/>
                  </a:cubicBezTo>
                  <a:cubicBezTo>
                    <a:pt x="170" y="377"/>
                    <a:pt x="170" y="377"/>
                    <a:pt x="170" y="377"/>
                  </a:cubicBezTo>
                  <a:cubicBezTo>
                    <a:pt x="182" y="301"/>
                    <a:pt x="182" y="301"/>
                    <a:pt x="182" y="301"/>
                  </a:cubicBezTo>
                  <a:cubicBezTo>
                    <a:pt x="183" y="297"/>
                    <a:pt x="183" y="297"/>
                    <a:pt x="183" y="297"/>
                  </a:cubicBezTo>
                  <a:cubicBezTo>
                    <a:pt x="184" y="289"/>
                    <a:pt x="191" y="284"/>
                    <a:pt x="198" y="284"/>
                  </a:cubicBezTo>
                  <a:cubicBezTo>
                    <a:pt x="208" y="284"/>
                    <a:pt x="208" y="284"/>
                    <a:pt x="208" y="284"/>
                  </a:cubicBezTo>
                  <a:cubicBezTo>
                    <a:pt x="269" y="284"/>
                    <a:pt x="317" y="259"/>
                    <a:pt x="331" y="186"/>
                  </a:cubicBezTo>
                  <a:cubicBezTo>
                    <a:pt x="337" y="156"/>
                    <a:pt x="334" y="131"/>
                    <a:pt x="319" y="113"/>
                  </a:cubicBezTo>
                  <a:cubicBezTo>
                    <a:pt x="314" y="108"/>
                    <a:pt x="308" y="104"/>
                    <a:pt x="301" y="100"/>
                  </a:cubicBezTo>
                  <a:cubicBezTo>
                    <a:pt x="301" y="100"/>
                    <a:pt x="301" y="100"/>
                    <a:pt x="301" y="100"/>
                  </a:cubicBezTo>
                </a:path>
              </a:pathLst>
            </a:custGeom>
            <a:solidFill>
              <a:srgbClr val="FFFFFF">
                <a:alpha val="68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2"/>
            <p:cNvSpPr>
              <a:spLocks/>
            </p:cNvSpPr>
            <p:nvPr userDrawn="1"/>
          </p:nvSpPr>
          <p:spPr bwMode="auto">
            <a:xfrm>
              <a:off x="842963" y="5748338"/>
              <a:ext cx="227012" cy="260350"/>
            </a:xfrm>
            <a:custGeom>
              <a:avLst/>
              <a:gdLst>
                <a:gd name="T0" fmla="*/ 301 w 306"/>
                <a:gd name="T1" fmla="*/ 100 h 349"/>
                <a:gd name="T2" fmla="*/ 285 w 306"/>
                <a:gd name="T3" fmla="*/ 30 h 349"/>
                <a:gd name="T4" fmla="*/ 192 w 306"/>
                <a:gd name="T5" fmla="*/ 0 h 349"/>
                <a:gd name="T6" fmla="*/ 70 w 306"/>
                <a:gd name="T7" fmla="*/ 0 h 349"/>
                <a:gd name="T8" fmla="*/ 52 w 306"/>
                <a:gd name="T9" fmla="*/ 15 h 349"/>
                <a:gd name="T10" fmla="*/ 1 w 306"/>
                <a:gd name="T11" fmla="*/ 337 h 349"/>
                <a:gd name="T12" fmla="*/ 12 w 306"/>
                <a:gd name="T13" fmla="*/ 349 h 349"/>
                <a:gd name="T14" fmla="*/ 87 w 306"/>
                <a:gd name="T15" fmla="*/ 349 h 349"/>
                <a:gd name="T16" fmla="*/ 106 w 306"/>
                <a:gd name="T17" fmla="*/ 229 h 349"/>
                <a:gd name="T18" fmla="*/ 106 w 306"/>
                <a:gd name="T19" fmla="*/ 233 h 349"/>
                <a:gd name="T20" fmla="*/ 123 w 306"/>
                <a:gd name="T21" fmla="*/ 218 h 349"/>
                <a:gd name="T22" fmla="*/ 159 w 306"/>
                <a:gd name="T23" fmla="*/ 218 h 349"/>
                <a:gd name="T24" fmla="*/ 300 w 306"/>
                <a:gd name="T25" fmla="*/ 107 h 349"/>
                <a:gd name="T26" fmla="*/ 301 w 306"/>
                <a:gd name="T27"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6" h="349">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cubicBezTo>
                    <a:pt x="106" y="233"/>
                    <a:pt x="106" y="233"/>
                    <a:pt x="106" y="233"/>
                  </a:cubicBezTo>
                  <a:cubicBezTo>
                    <a:pt x="107" y="225"/>
                    <a:pt x="114" y="218"/>
                    <a:pt x="123" y="218"/>
                  </a:cubicBezTo>
                  <a:cubicBezTo>
                    <a:pt x="159" y="218"/>
                    <a:pt x="159" y="218"/>
                    <a:pt x="159" y="218"/>
                  </a:cubicBezTo>
                  <a:cubicBezTo>
                    <a:pt x="229" y="218"/>
                    <a:pt x="284" y="190"/>
                    <a:pt x="300" y="107"/>
                  </a:cubicBezTo>
                  <a:cubicBezTo>
                    <a:pt x="301" y="105"/>
                    <a:pt x="301" y="102"/>
                    <a:pt x="301" y="100"/>
                  </a:cubicBezTo>
                </a:path>
              </a:pathLst>
            </a:custGeom>
            <a:solidFill>
              <a:srgbClr val="FFFFFF">
                <a:alpha val="70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13"/>
            <p:cNvSpPr>
              <a:spLocks/>
            </p:cNvSpPr>
            <p:nvPr userDrawn="1"/>
          </p:nvSpPr>
          <p:spPr bwMode="auto">
            <a:xfrm>
              <a:off x="842963" y="5748338"/>
              <a:ext cx="227012" cy="260350"/>
            </a:xfrm>
            <a:custGeom>
              <a:avLst/>
              <a:gdLst>
                <a:gd name="T0" fmla="*/ 126 w 306"/>
                <a:gd name="T1" fmla="*/ 100 h 349"/>
                <a:gd name="T2" fmla="*/ 135 w 306"/>
                <a:gd name="T3" fmla="*/ 89 h 349"/>
                <a:gd name="T4" fmla="*/ 142 w 306"/>
                <a:gd name="T5" fmla="*/ 87 h 349"/>
                <a:gd name="T6" fmla="*/ 237 w 306"/>
                <a:gd name="T7" fmla="*/ 87 h 349"/>
                <a:gd name="T8" fmla="*/ 269 w 306"/>
                <a:gd name="T9" fmla="*/ 90 h 349"/>
                <a:gd name="T10" fmla="*/ 277 w 306"/>
                <a:gd name="T11" fmla="*/ 91 h 349"/>
                <a:gd name="T12" fmla="*/ 284 w 306"/>
                <a:gd name="T13" fmla="*/ 93 h 349"/>
                <a:gd name="T14" fmla="*/ 288 w 306"/>
                <a:gd name="T15" fmla="*/ 94 h 349"/>
                <a:gd name="T16" fmla="*/ 301 w 306"/>
                <a:gd name="T17" fmla="*/ 100 h 349"/>
                <a:gd name="T18" fmla="*/ 285 w 306"/>
                <a:gd name="T19" fmla="*/ 30 h 349"/>
                <a:gd name="T20" fmla="*/ 192 w 306"/>
                <a:gd name="T21" fmla="*/ 0 h 349"/>
                <a:gd name="T22" fmla="*/ 70 w 306"/>
                <a:gd name="T23" fmla="*/ 0 h 349"/>
                <a:gd name="T24" fmla="*/ 52 w 306"/>
                <a:gd name="T25" fmla="*/ 15 h 349"/>
                <a:gd name="T26" fmla="*/ 1 w 306"/>
                <a:gd name="T27" fmla="*/ 337 h 349"/>
                <a:gd name="T28" fmla="*/ 12 w 306"/>
                <a:gd name="T29" fmla="*/ 349 h 349"/>
                <a:gd name="T30" fmla="*/ 87 w 306"/>
                <a:gd name="T31" fmla="*/ 349 h 349"/>
                <a:gd name="T32" fmla="*/ 106 w 306"/>
                <a:gd name="T33" fmla="*/ 229 h 349"/>
                <a:gd name="T34" fmla="*/ 126 w 306"/>
                <a:gd name="T35"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6" h="349">
                  <a:moveTo>
                    <a:pt x="126" y="100"/>
                  </a:moveTo>
                  <a:cubicBezTo>
                    <a:pt x="127" y="95"/>
                    <a:pt x="131" y="91"/>
                    <a:pt x="135" y="89"/>
                  </a:cubicBezTo>
                  <a:cubicBezTo>
                    <a:pt x="137" y="88"/>
                    <a:pt x="139" y="87"/>
                    <a:pt x="142" y="87"/>
                  </a:cubicBezTo>
                  <a:cubicBezTo>
                    <a:pt x="237" y="87"/>
                    <a:pt x="237" y="87"/>
                    <a:pt x="237" y="87"/>
                  </a:cubicBezTo>
                  <a:cubicBezTo>
                    <a:pt x="249" y="87"/>
                    <a:pt x="259" y="88"/>
                    <a:pt x="269" y="90"/>
                  </a:cubicBezTo>
                  <a:cubicBezTo>
                    <a:pt x="272" y="90"/>
                    <a:pt x="274" y="91"/>
                    <a:pt x="277" y="91"/>
                  </a:cubicBezTo>
                  <a:cubicBezTo>
                    <a:pt x="279" y="92"/>
                    <a:pt x="282" y="92"/>
                    <a:pt x="284" y="93"/>
                  </a:cubicBezTo>
                  <a:cubicBezTo>
                    <a:pt x="286" y="94"/>
                    <a:pt x="287" y="94"/>
                    <a:pt x="288" y="94"/>
                  </a:cubicBezTo>
                  <a:cubicBezTo>
                    <a:pt x="293" y="96"/>
                    <a:pt x="297" y="98"/>
                    <a:pt x="301" y="100"/>
                  </a:cubicBez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lnTo>
                    <a:pt x="126" y="10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412299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Purple Divider Slide">
    <p:spTree>
      <p:nvGrpSpPr>
        <p:cNvPr id="1" name=""/>
        <p:cNvGrpSpPr/>
        <p:nvPr/>
      </p:nvGrpSpPr>
      <p:grpSpPr>
        <a:xfrm>
          <a:off x="0" y="0"/>
          <a:ext cx="0" cy="0"/>
          <a:chOff x="0" y="0"/>
          <a:chExt cx="0" cy="0"/>
        </a:xfrm>
      </p:grpSpPr>
      <p:sp>
        <p:nvSpPr>
          <p:cNvPr id="7" name="Rectangle 6"/>
          <p:cNvSpPr/>
          <p:nvPr/>
        </p:nvSpPr>
        <p:spPr>
          <a:xfrm>
            <a:off x="2286" y="0"/>
            <a:ext cx="9141714" cy="5143500"/>
          </a:xfrm>
          <a:prstGeom prst="rect">
            <a:avLst/>
          </a:prstGeom>
          <a:gradFill flip="none" rotWithShape="1">
            <a:gsLst>
              <a:gs pos="0">
                <a:schemeClr val="accent3"/>
              </a:gs>
              <a:gs pos="90000">
                <a:schemeClr val="accent2"/>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endParaRPr lang="en-US" dirty="0"/>
          </a:p>
        </p:txBody>
      </p:sp>
      <p:sp>
        <p:nvSpPr>
          <p:cNvPr id="2" name="Title 1"/>
          <p:cNvSpPr>
            <a:spLocks noGrp="1"/>
          </p:cNvSpPr>
          <p:nvPr>
            <p:ph type="title" hasCustomPrompt="1"/>
          </p:nvPr>
        </p:nvSpPr>
        <p:spPr>
          <a:xfrm>
            <a:off x="377430" y="1277543"/>
            <a:ext cx="8133159" cy="1256108"/>
          </a:xfrm>
        </p:spPr>
        <p:txBody>
          <a:bodyPr anchor="b">
            <a:normAutofit/>
          </a:bodyPr>
          <a:lstStyle>
            <a:lvl1pPr>
              <a:defRPr sz="3700" spc="300">
                <a:solidFill>
                  <a:schemeClr val="bg1"/>
                </a:solidFill>
                <a:latin typeface="PayPal Sans Big Thin" panose="020B040304050404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77429" y="2654142"/>
            <a:ext cx="7886700" cy="286940"/>
          </a:xfrm>
        </p:spPr>
        <p:txBody>
          <a:bodyPr tIns="0" rIns="0" bIns="0">
            <a:normAutofit/>
          </a:bodyPr>
          <a:lstStyle>
            <a:lvl1pPr marL="0" indent="0">
              <a:buNone/>
              <a:defRPr sz="1800">
                <a:solidFill>
                  <a:schemeClr val="bg1">
                    <a:alpha val="60000"/>
                  </a:schemeClr>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F1A169E-AD20-EF40-9755-5B02FC72079F}" type="slidenum">
              <a:rPr lang="en-US" smtClean="0"/>
              <a:t>‹#›</a:t>
            </a:fld>
            <a:endParaRPr lang="en-US"/>
          </a:p>
        </p:txBody>
      </p:sp>
      <p:sp>
        <p:nvSpPr>
          <p:cNvPr id="16" name="Footer Placeholder 4"/>
          <p:cNvSpPr>
            <a:spLocks noGrp="1"/>
          </p:cNvSpPr>
          <p:nvPr>
            <p:ph type="ftr" sz="quarter" idx="3"/>
          </p:nvPr>
        </p:nvSpPr>
        <p:spPr>
          <a:xfrm>
            <a:off x="1248425" y="4767262"/>
            <a:ext cx="3086100" cy="233363"/>
          </a:xfrm>
          <a:prstGeom prst="rect">
            <a:avLst/>
          </a:prstGeom>
        </p:spPr>
        <p:txBody>
          <a:bodyPr vert="horz" lIns="0" tIns="45720" rIns="0" bIns="45720" rtlCol="0" anchor="ctr"/>
          <a:lstStyle>
            <a:lvl1pPr algn="l">
              <a:defRPr sz="800">
                <a:solidFill>
                  <a:schemeClr val="bg1">
                    <a:alpha val="60000"/>
                  </a:schemeClr>
                </a:solidFill>
              </a:defRPr>
            </a:lvl1pPr>
          </a:lstStyle>
          <a:p>
            <a:endParaRPr lang="en-US"/>
          </a:p>
        </p:txBody>
      </p:sp>
      <p:grpSp>
        <p:nvGrpSpPr>
          <p:cNvPr id="9" name="Group 8"/>
          <p:cNvGrpSpPr/>
          <p:nvPr/>
        </p:nvGrpSpPr>
        <p:grpSpPr>
          <a:xfrm>
            <a:off x="377428" y="4763071"/>
            <a:ext cx="749498" cy="182444"/>
            <a:chOff x="842963" y="5748338"/>
            <a:chExt cx="1206499" cy="293687"/>
          </a:xfrm>
        </p:grpSpPr>
        <p:sp>
          <p:nvSpPr>
            <p:cNvPr id="10" name="Freeform 5"/>
            <p:cNvSpPr>
              <a:spLocks noEditPoints="1"/>
            </p:cNvSpPr>
            <p:nvPr userDrawn="1"/>
          </p:nvSpPr>
          <p:spPr bwMode="auto">
            <a:xfrm>
              <a:off x="1668463"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4 w 218"/>
                <a:gd name="T11" fmla="*/ 247 h 247"/>
                <a:gd name="T12" fmla="*/ 62 w 218"/>
                <a:gd name="T13" fmla="*/ 240 h 247"/>
                <a:gd name="T14" fmla="*/ 72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3" y="247"/>
                    <a:pt x="8" y="247"/>
                  </a:cubicBezTo>
                  <a:cubicBezTo>
                    <a:pt x="54" y="247"/>
                    <a:pt x="54" y="247"/>
                    <a:pt x="54" y="247"/>
                  </a:cubicBezTo>
                  <a:cubicBezTo>
                    <a:pt x="58" y="247"/>
                    <a:pt x="62" y="244"/>
                    <a:pt x="62" y="240"/>
                  </a:cubicBezTo>
                  <a:cubicBezTo>
                    <a:pt x="72" y="175"/>
                    <a:pt x="72" y="175"/>
                    <a:pt x="72" y="175"/>
                  </a:cubicBezTo>
                  <a:cubicBezTo>
                    <a:pt x="73" y="169"/>
                    <a:pt x="79" y="165"/>
                    <a:pt x="85" y="165"/>
                  </a:cubicBezTo>
                  <a:cubicBezTo>
                    <a:pt x="113" y="165"/>
                    <a:pt x="113" y="165"/>
                    <a:pt x="113" y="165"/>
                  </a:cubicBezTo>
                  <a:cubicBezTo>
                    <a:pt x="171"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8"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6"/>
            <p:cNvSpPr>
              <a:spLocks noEditPoints="1"/>
            </p:cNvSpPr>
            <p:nvPr userDrawn="1"/>
          </p:nvSpPr>
          <p:spPr bwMode="auto">
            <a:xfrm>
              <a:off x="1196975"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1 w 218"/>
                <a:gd name="T11" fmla="*/ 247 h 247"/>
                <a:gd name="T12" fmla="*/ 63 w 218"/>
                <a:gd name="T13" fmla="*/ 237 h 247"/>
                <a:gd name="T14" fmla="*/ 73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4" y="247"/>
                    <a:pt x="8" y="247"/>
                  </a:cubicBezTo>
                  <a:cubicBezTo>
                    <a:pt x="51" y="247"/>
                    <a:pt x="51" y="247"/>
                    <a:pt x="51" y="247"/>
                  </a:cubicBezTo>
                  <a:cubicBezTo>
                    <a:pt x="57" y="247"/>
                    <a:pt x="62" y="243"/>
                    <a:pt x="63" y="237"/>
                  </a:cubicBezTo>
                  <a:cubicBezTo>
                    <a:pt x="73" y="175"/>
                    <a:pt x="73" y="175"/>
                    <a:pt x="73" y="175"/>
                  </a:cubicBezTo>
                  <a:cubicBezTo>
                    <a:pt x="74" y="169"/>
                    <a:pt x="79" y="165"/>
                    <a:pt x="85" y="165"/>
                  </a:cubicBezTo>
                  <a:cubicBezTo>
                    <a:pt x="113" y="165"/>
                    <a:pt x="113" y="165"/>
                    <a:pt x="113" y="165"/>
                  </a:cubicBezTo>
                  <a:cubicBezTo>
                    <a:pt x="172"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9"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noEditPoints="1"/>
            </p:cNvSpPr>
            <p:nvPr userDrawn="1"/>
          </p:nvSpPr>
          <p:spPr bwMode="auto">
            <a:xfrm>
              <a:off x="1344613" y="5872163"/>
              <a:ext cx="158750"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20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5 w 212"/>
                <a:gd name="T33" fmla="*/ 87 h 173"/>
                <a:gd name="T34" fmla="*/ 97 w 212"/>
                <a:gd name="T35" fmla="*/ 128 h 173"/>
                <a:gd name="T36" fmla="*/ 68 w 212"/>
                <a:gd name="T37" fmla="*/ 116 h 173"/>
                <a:gd name="T38" fmla="*/ 61 w 212"/>
                <a:gd name="T39" fmla="*/ 87 h 173"/>
                <a:gd name="T40" fmla="*/ 109 w 212"/>
                <a:gd name="T41" fmla="*/ 45 h 173"/>
                <a:gd name="T42" fmla="*/ 137 w 212"/>
                <a:gd name="T43" fmla="*/ 57 h 173"/>
                <a:gd name="T44" fmla="*/ 145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2" y="36"/>
                    <a:pt x="4" y="86"/>
                  </a:cubicBezTo>
                  <a:cubicBezTo>
                    <a:pt x="0" y="111"/>
                    <a:pt x="6" y="135"/>
                    <a:pt x="20" y="151"/>
                  </a:cubicBezTo>
                  <a:cubicBezTo>
                    <a:pt x="33"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9" y="4"/>
                    <a:pt x="204" y="4"/>
                  </a:cubicBezTo>
                  <a:close/>
                  <a:moveTo>
                    <a:pt x="145" y="87"/>
                  </a:moveTo>
                  <a:cubicBezTo>
                    <a:pt x="141" y="112"/>
                    <a:pt x="121" y="128"/>
                    <a:pt x="97" y="128"/>
                  </a:cubicBezTo>
                  <a:cubicBezTo>
                    <a:pt x="84" y="128"/>
                    <a:pt x="74" y="124"/>
                    <a:pt x="68" y="116"/>
                  </a:cubicBezTo>
                  <a:cubicBezTo>
                    <a:pt x="62" y="109"/>
                    <a:pt x="59" y="98"/>
                    <a:pt x="61" y="87"/>
                  </a:cubicBezTo>
                  <a:cubicBezTo>
                    <a:pt x="65" y="62"/>
                    <a:pt x="85" y="45"/>
                    <a:pt x="109" y="45"/>
                  </a:cubicBezTo>
                  <a:cubicBezTo>
                    <a:pt x="121" y="45"/>
                    <a:pt x="131" y="50"/>
                    <a:pt x="137" y="57"/>
                  </a:cubicBezTo>
                  <a:cubicBezTo>
                    <a:pt x="144" y="65"/>
                    <a:pt x="147" y="75"/>
                    <a:pt x="145"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1817688" y="5872163"/>
              <a:ext cx="157162"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19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4 w 212"/>
                <a:gd name="T33" fmla="*/ 87 h 173"/>
                <a:gd name="T34" fmla="*/ 96 w 212"/>
                <a:gd name="T35" fmla="*/ 128 h 173"/>
                <a:gd name="T36" fmla="*/ 68 w 212"/>
                <a:gd name="T37" fmla="*/ 116 h 173"/>
                <a:gd name="T38" fmla="*/ 61 w 212"/>
                <a:gd name="T39" fmla="*/ 87 h 173"/>
                <a:gd name="T40" fmla="*/ 109 w 212"/>
                <a:gd name="T41" fmla="*/ 45 h 173"/>
                <a:gd name="T42" fmla="*/ 137 w 212"/>
                <a:gd name="T43" fmla="*/ 57 h 173"/>
                <a:gd name="T44" fmla="*/ 144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1" y="36"/>
                    <a:pt x="4" y="86"/>
                  </a:cubicBezTo>
                  <a:cubicBezTo>
                    <a:pt x="0" y="111"/>
                    <a:pt x="5" y="135"/>
                    <a:pt x="19" y="151"/>
                  </a:cubicBezTo>
                  <a:cubicBezTo>
                    <a:pt x="32"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8" y="4"/>
                    <a:pt x="204" y="4"/>
                  </a:cubicBezTo>
                  <a:close/>
                  <a:moveTo>
                    <a:pt x="144" y="87"/>
                  </a:moveTo>
                  <a:cubicBezTo>
                    <a:pt x="140" y="112"/>
                    <a:pt x="121" y="128"/>
                    <a:pt x="96" y="128"/>
                  </a:cubicBezTo>
                  <a:cubicBezTo>
                    <a:pt x="84" y="128"/>
                    <a:pt x="74" y="124"/>
                    <a:pt x="68" y="116"/>
                  </a:cubicBezTo>
                  <a:cubicBezTo>
                    <a:pt x="61" y="109"/>
                    <a:pt x="59" y="98"/>
                    <a:pt x="61" y="87"/>
                  </a:cubicBezTo>
                  <a:cubicBezTo>
                    <a:pt x="65" y="62"/>
                    <a:pt x="85" y="45"/>
                    <a:pt x="109" y="45"/>
                  </a:cubicBezTo>
                  <a:cubicBezTo>
                    <a:pt x="121" y="45"/>
                    <a:pt x="131" y="50"/>
                    <a:pt x="137" y="57"/>
                  </a:cubicBezTo>
                  <a:cubicBezTo>
                    <a:pt x="144" y="65"/>
                    <a:pt x="146" y="75"/>
                    <a:pt x="144"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1517650" y="5875338"/>
              <a:ext cx="155575" cy="166687"/>
            </a:xfrm>
            <a:custGeom>
              <a:avLst/>
              <a:gdLst>
                <a:gd name="T0" fmla="*/ 200 w 210"/>
                <a:gd name="T1" fmla="*/ 0 h 223"/>
                <a:gd name="T2" fmla="*/ 157 w 210"/>
                <a:gd name="T3" fmla="*/ 0 h 223"/>
                <a:gd name="T4" fmla="*/ 147 w 210"/>
                <a:gd name="T5" fmla="*/ 6 h 223"/>
                <a:gd name="T6" fmla="*/ 88 w 210"/>
                <a:gd name="T7" fmla="*/ 93 h 223"/>
                <a:gd name="T8" fmla="*/ 63 w 210"/>
                <a:gd name="T9" fmla="*/ 9 h 223"/>
                <a:gd name="T10" fmla="*/ 51 w 210"/>
                <a:gd name="T11" fmla="*/ 0 h 223"/>
                <a:gd name="T12" fmla="*/ 9 w 210"/>
                <a:gd name="T13" fmla="*/ 0 h 223"/>
                <a:gd name="T14" fmla="*/ 2 w 210"/>
                <a:gd name="T15" fmla="*/ 10 h 223"/>
                <a:gd name="T16" fmla="*/ 49 w 210"/>
                <a:gd name="T17" fmla="*/ 149 h 223"/>
                <a:gd name="T18" fmla="*/ 5 w 210"/>
                <a:gd name="T19" fmla="*/ 211 h 223"/>
                <a:gd name="T20" fmla="*/ 11 w 210"/>
                <a:gd name="T21" fmla="*/ 223 h 223"/>
                <a:gd name="T22" fmla="*/ 54 w 210"/>
                <a:gd name="T23" fmla="*/ 223 h 223"/>
                <a:gd name="T24" fmla="*/ 64 w 210"/>
                <a:gd name="T25" fmla="*/ 218 h 223"/>
                <a:gd name="T26" fmla="*/ 206 w 210"/>
                <a:gd name="T27" fmla="*/ 12 h 223"/>
                <a:gd name="T28" fmla="*/ 200 w 210"/>
                <a:gd name="T29"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223">
                  <a:moveTo>
                    <a:pt x="200" y="0"/>
                  </a:moveTo>
                  <a:cubicBezTo>
                    <a:pt x="157" y="0"/>
                    <a:pt x="157" y="0"/>
                    <a:pt x="157" y="0"/>
                  </a:cubicBezTo>
                  <a:cubicBezTo>
                    <a:pt x="153" y="0"/>
                    <a:pt x="149" y="2"/>
                    <a:pt x="147" y="6"/>
                  </a:cubicBezTo>
                  <a:cubicBezTo>
                    <a:pt x="88" y="93"/>
                    <a:pt x="88" y="93"/>
                    <a:pt x="88" y="93"/>
                  </a:cubicBezTo>
                  <a:cubicBezTo>
                    <a:pt x="63" y="9"/>
                    <a:pt x="63" y="9"/>
                    <a:pt x="63" y="9"/>
                  </a:cubicBezTo>
                  <a:cubicBezTo>
                    <a:pt x="61" y="4"/>
                    <a:pt x="56" y="0"/>
                    <a:pt x="51" y="0"/>
                  </a:cubicBezTo>
                  <a:cubicBezTo>
                    <a:pt x="9" y="0"/>
                    <a:pt x="9" y="0"/>
                    <a:pt x="9" y="0"/>
                  </a:cubicBezTo>
                  <a:cubicBezTo>
                    <a:pt x="4" y="0"/>
                    <a:pt x="0" y="5"/>
                    <a:pt x="2" y="10"/>
                  </a:cubicBezTo>
                  <a:cubicBezTo>
                    <a:pt x="49" y="149"/>
                    <a:pt x="49" y="149"/>
                    <a:pt x="49" y="149"/>
                  </a:cubicBezTo>
                  <a:cubicBezTo>
                    <a:pt x="5" y="211"/>
                    <a:pt x="5" y="211"/>
                    <a:pt x="5" y="211"/>
                  </a:cubicBezTo>
                  <a:cubicBezTo>
                    <a:pt x="1" y="216"/>
                    <a:pt x="5" y="223"/>
                    <a:pt x="11" y="223"/>
                  </a:cubicBezTo>
                  <a:cubicBezTo>
                    <a:pt x="54" y="223"/>
                    <a:pt x="54" y="223"/>
                    <a:pt x="54" y="223"/>
                  </a:cubicBezTo>
                  <a:cubicBezTo>
                    <a:pt x="58" y="223"/>
                    <a:pt x="61" y="221"/>
                    <a:pt x="64" y="218"/>
                  </a:cubicBezTo>
                  <a:cubicBezTo>
                    <a:pt x="206" y="12"/>
                    <a:pt x="206" y="12"/>
                    <a:pt x="206" y="12"/>
                  </a:cubicBezTo>
                  <a:cubicBezTo>
                    <a:pt x="210" y="7"/>
                    <a:pt x="206" y="0"/>
                    <a:pt x="20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1978025" y="5813425"/>
              <a:ext cx="71437" cy="185737"/>
            </a:xfrm>
            <a:custGeom>
              <a:avLst/>
              <a:gdLst>
                <a:gd name="T0" fmla="*/ 37 w 94"/>
                <a:gd name="T1" fmla="*/ 6 h 247"/>
                <a:gd name="T2" fmla="*/ 1 w 94"/>
                <a:gd name="T3" fmla="*/ 239 h 247"/>
                <a:gd name="T4" fmla="*/ 8 w 94"/>
                <a:gd name="T5" fmla="*/ 247 h 247"/>
                <a:gd name="T6" fmla="*/ 45 w 94"/>
                <a:gd name="T7" fmla="*/ 247 h 247"/>
                <a:gd name="T8" fmla="*/ 57 w 94"/>
                <a:gd name="T9" fmla="*/ 237 h 247"/>
                <a:gd name="T10" fmla="*/ 93 w 94"/>
                <a:gd name="T11" fmla="*/ 9 h 247"/>
                <a:gd name="T12" fmla="*/ 86 w 94"/>
                <a:gd name="T13" fmla="*/ 0 h 247"/>
                <a:gd name="T14" fmla="*/ 44 w 94"/>
                <a:gd name="T15" fmla="*/ 0 h 247"/>
                <a:gd name="T16" fmla="*/ 37 w 94"/>
                <a:gd name="T17" fmla="*/ 6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247">
                  <a:moveTo>
                    <a:pt x="37" y="6"/>
                  </a:moveTo>
                  <a:cubicBezTo>
                    <a:pt x="1" y="239"/>
                    <a:pt x="1" y="239"/>
                    <a:pt x="1" y="239"/>
                  </a:cubicBezTo>
                  <a:cubicBezTo>
                    <a:pt x="0" y="243"/>
                    <a:pt x="3" y="247"/>
                    <a:pt x="8" y="247"/>
                  </a:cubicBezTo>
                  <a:cubicBezTo>
                    <a:pt x="45" y="247"/>
                    <a:pt x="45" y="247"/>
                    <a:pt x="45" y="247"/>
                  </a:cubicBezTo>
                  <a:cubicBezTo>
                    <a:pt x="51" y="247"/>
                    <a:pt x="56" y="243"/>
                    <a:pt x="57" y="237"/>
                  </a:cubicBezTo>
                  <a:cubicBezTo>
                    <a:pt x="93" y="9"/>
                    <a:pt x="93" y="9"/>
                    <a:pt x="93" y="9"/>
                  </a:cubicBezTo>
                  <a:cubicBezTo>
                    <a:pt x="94" y="4"/>
                    <a:pt x="90" y="0"/>
                    <a:pt x="86" y="0"/>
                  </a:cubicBezTo>
                  <a:cubicBezTo>
                    <a:pt x="44" y="0"/>
                    <a:pt x="44" y="0"/>
                    <a:pt x="44" y="0"/>
                  </a:cubicBezTo>
                  <a:cubicBezTo>
                    <a:pt x="41" y="0"/>
                    <a:pt x="38" y="3"/>
                    <a:pt x="37" y="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1"/>
            <p:cNvSpPr>
              <a:spLocks/>
            </p:cNvSpPr>
            <p:nvPr userDrawn="1"/>
          </p:nvSpPr>
          <p:spPr bwMode="auto">
            <a:xfrm>
              <a:off x="842963" y="5748338"/>
              <a:ext cx="250825" cy="293687"/>
            </a:xfrm>
            <a:custGeom>
              <a:avLst/>
              <a:gdLst>
                <a:gd name="T0" fmla="*/ 301 w 337"/>
                <a:gd name="T1" fmla="*/ 100 h 393"/>
                <a:gd name="T2" fmla="*/ 285 w 337"/>
                <a:gd name="T3" fmla="*/ 30 h 393"/>
                <a:gd name="T4" fmla="*/ 192 w 337"/>
                <a:gd name="T5" fmla="*/ 0 h 393"/>
                <a:gd name="T6" fmla="*/ 70 w 337"/>
                <a:gd name="T7" fmla="*/ 0 h 393"/>
                <a:gd name="T8" fmla="*/ 52 w 337"/>
                <a:gd name="T9" fmla="*/ 15 h 393"/>
                <a:gd name="T10" fmla="*/ 1 w 337"/>
                <a:gd name="T11" fmla="*/ 337 h 393"/>
                <a:gd name="T12" fmla="*/ 12 w 337"/>
                <a:gd name="T13" fmla="*/ 349 h 393"/>
                <a:gd name="T14" fmla="*/ 87 w 337"/>
                <a:gd name="T15" fmla="*/ 349 h 393"/>
                <a:gd name="T16" fmla="*/ 82 w 337"/>
                <a:gd name="T17" fmla="*/ 382 h 393"/>
                <a:gd name="T18" fmla="*/ 91 w 337"/>
                <a:gd name="T19" fmla="*/ 393 h 393"/>
                <a:gd name="T20" fmla="*/ 155 w 337"/>
                <a:gd name="T21" fmla="*/ 393 h 393"/>
                <a:gd name="T22" fmla="*/ 170 w 337"/>
                <a:gd name="T23" fmla="*/ 380 h 393"/>
                <a:gd name="T24" fmla="*/ 170 w 337"/>
                <a:gd name="T25" fmla="*/ 377 h 393"/>
                <a:gd name="T26" fmla="*/ 182 w 337"/>
                <a:gd name="T27" fmla="*/ 301 h 393"/>
                <a:gd name="T28" fmla="*/ 183 w 337"/>
                <a:gd name="T29" fmla="*/ 297 h 393"/>
                <a:gd name="T30" fmla="*/ 198 w 337"/>
                <a:gd name="T31" fmla="*/ 284 h 393"/>
                <a:gd name="T32" fmla="*/ 208 w 337"/>
                <a:gd name="T33" fmla="*/ 284 h 393"/>
                <a:gd name="T34" fmla="*/ 331 w 337"/>
                <a:gd name="T35" fmla="*/ 186 h 393"/>
                <a:gd name="T36" fmla="*/ 319 w 337"/>
                <a:gd name="T37" fmla="*/ 113 h 393"/>
                <a:gd name="T38" fmla="*/ 301 w 337"/>
                <a:gd name="T39" fmla="*/ 100 h 393"/>
                <a:gd name="T40" fmla="*/ 301 w 337"/>
                <a:gd name="T41" fmla="*/ 10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7" h="393">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82" y="382"/>
                    <a:pt x="82" y="382"/>
                    <a:pt x="82" y="382"/>
                  </a:cubicBezTo>
                  <a:cubicBezTo>
                    <a:pt x="81" y="388"/>
                    <a:pt x="85" y="393"/>
                    <a:pt x="91" y="393"/>
                  </a:cubicBezTo>
                  <a:cubicBezTo>
                    <a:pt x="155" y="393"/>
                    <a:pt x="155" y="393"/>
                    <a:pt x="155" y="393"/>
                  </a:cubicBezTo>
                  <a:cubicBezTo>
                    <a:pt x="162" y="393"/>
                    <a:pt x="168" y="387"/>
                    <a:pt x="170" y="380"/>
                  </a:cubicBezTo>
                  <a:cubicBezTo>
                    <a:pt x="170" y="377"/>
                    <a:pt x="170" y="377"/>
                    <a:pt x="170" y="377"/>
                  </a:cubicBezTo>
                  <a:cubicBezTo>
                    <a:pt x="182" y="301"/>
                    <a:pt x="182" y="301"/>
                    <a:pt x="182" y="301"/>
                  </a:cubicBezTo>
                  <a:cubicBezTo>
                    <a:pt x="183" y="297"/>
                    <a:pt x="183" y="297"/>
                    <a:pt x="183" y="297"/>
                  </a:cubicBezTo>
                  <a:cubicBezTo>
                    <a:pt x="184" y="289"/>
                    <a:pt x="191" y="284"/>
                    <a:pt x="198" y="284"/>
                  </a:cubicBezTo>
                  <a:cubicBezTo>
                    <a:pt x="208" y="284"/>
                    <a:pt x="208" y="284"/>
                    <a:pt x="208" y="284"/>
                  </a:cubicBezTo>
                  <a:cubicBezTo>
                    <a:pt x="269" y="284"/>
                    <a:pt x="317" y="259"/>
                    <a:pt x="331" y="186"/>
                  </a:cubicBezTo>
                  <a:cubicBezTo>
                    <a:pt x="337" y="156"/>
                    <a:pt x="334" y="131"/>
                    <a:pt x="319" y="113"/>
                  </a:cubicBezTo>
                  <a:cubicBezTo>
                    <a:pt x="314" y="108"/>
                    <a:pt x="308" y="104"/>
                    <a:pt x="301" y="100"/>
                  </a:cubicBezTo>
                  <a:cubicBezTo>
                    <a:pt x="301" y="100"/>
                    <a:pt x="301" y="100"/>
                    <a:pt x="301" y="100"/>
                  </a:cubicBezTo>
                </a:path>
              </a:pathLst>
            </a:custGeom>
            <a:solidFill>
              <a:srgbClr val="FFFFFF">
                <a:alpha val="68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2"/>
            <p:cNvSpPr>
              <a:spLocks/>
            </p:cNvSpPr>
            <p:nvPr userDrawn="1"/>
          </p:nvSpPr>
          <p:spPr bwMode="auto">
            <a:xfrm>
              <a:off x="842963" y="5748338"/>
              <a:ext cx="227012" cy="260350"/>
            </a:xfrm>
            <a:custGeom>
              <a:avLst/>
              <a:gdLst>
                <a:gd name="T0" fmla="*/ 301 w 306"/>
                <a:gd name="T1" fmla="*/ 100 h 349"/>
                <a:gd name="T2" fmla="*/ 285 w 306"/>
                <a:gd name="T3" fmla="*/ 30 h 349"/>
                <a:gd name="T4" fmla="*/ 192 w 306"/>
                <a:gd name="T5" fmla="*/ 0 h 349"/>
                <a:gd name="T6" fmla="*/ 70 w 306"/>
                <a:gd name="T7" fmla="*/ 0 h 349"/>
                <a:gd name="T8" fmla="*/ 52 w 306"/>
                <a:gd name="T9" fmla="*/ 15 h 349"/>
                <a:gd name="T10" fmla="*/ 1 w 306"/>
                <a:gd name="T11" fmla="*/ 337 h 349"/>
                <a:gd name="T12" fmla="*/ 12 w 306"/>
                <a:gd name="T13" fmla="*/ 349 h 349"/>
                <a:gd name="T14" fmla="*/ 87 w 306"/>
                <a:gd name="T15" fmla="*/ 349 h 349"/>
                <a:gd name="T16" fmla="*/ 106 w 306"/>
                <a:gd name="T17" fmla="*/ 229 h 349"/>
                <a:gd name="T18" fmla="*/ 106 w 306"/>
                <a:gd name="T19" fmla="*/ 233 h 349"/>
                <a:gd name="T20" fmla="*/ 123 w 306"/>
                <a:gd name="T21" fmla="*/ 218 h 349"/>
                <a:gd name="T22" fmla="*/ 159 w 306"/>
                <a:gd name="T23" fmla="*/ 218 h 349"/>
                <a:gd name="T24" fmla="*/ 300 w 306"/>
                <a:gd name="T25" fmla="*/ 107 h 349"/>
                <a:gd name="T26" fmla="*/ 301 w 306"/>
                <a:gd name="T27"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6" h="349">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cubicBezTo>
                    <a:pt x="106" y="233"/>
                    <a:pt x="106" y="233"/>
                    <a:pt x="106" y="233"/>
                  </a:cubicBezTo>
                  <a:cubicBezTo>
                    <a:pt x="107" y="225"/>
                    <a:pt x="114" y="218"/>
                    <a:pt x="123" y="218"/>
                  </a:cubicBezTo>
                  <a:cubicBezTo>
                    <a:pt x="159" y="218"/>
                    <a:pt x="159" y="218"/>
                    <a:pt x="159" y="218"/>
                  </a:cubicBezTo>
                  <a:cubicBezTo>
                    <a:pt x="229" y="218"/>
                    <a:pt x="284" y="190"/>
                    <a:pt x="300" y="107"/>
                  </a:cubicBezTo>
                  <a:cubicBezTo>
                    <a:pt x="301" y="105"/>
                    <a:pt x="301" y="102"/>
                    <a:pt x="301" y="100"/>
                  </a:cubicBezTo>
                </a:path>
              </a:pathLst>
            </a:custGeom>
            <a:solidFill>
              <a:srgbClr val="FFFFFF">
                <a:alpha val="70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13"/>
            <p:cNvSpPr>
              <a:spLocks/>
            </p:cNvSpPr>
            <p:nvPr userDrawn="1"/>
          </p:nvSpPr>
          <p:spPr bwMode="auto">
            <a:xfrm>
              <a:off x="842963" y="5748338"/>
              <a:ext cx="227012" cy="260350"/>
            </a:xfrm>
            <a:custGeom>
              <a:avLst/>
              <a:gdLst>
                <a:gd name="T0" fmla="*/ 126 w 306"/>
                <a:gd name="T1" fmla="*/ 100 h 349"/>
                <a:gd name="T2" fmla="*/ 135 w 306"/>
                <a:gd name="T3" fmla="*/ 89 h 349"/>
                <a:gd name="T4" fmla="*/ 142 w 306"/>
                <a:gd name="T5" fmla="*/ 87 h 349"/>
                <a:gd name="T6" fmla="*/ 237 w 306"/>
                <a:gd name="T7" fmla="*/ 87 h 349"/>
                <a:gd name="T8" fmla="*/ 269 w 306"/>
                <a:gd name="T9" fmla="*/ 90 h 349"/>
                <a:gd name="T10" fmla="*/ 277 w 306"/>
                <a:gd name="T11" fmla="*/ 91 h 349"/>
                <a:gd name="T12" fmla="*/ 284 w 306"/>
                <a:gd name="T13" fmla="*/ 93 h 349"/>
                <a:gd name="T14" fmla="*/ 288 w 306"/>
                <a:gd name="T15" fmla="*/ 94 h 349"/>
                <a:gd name="T16" fmla="*/ 301 w 306"/>
                <a:gd name="T17" fmla="*/ 100 h 349"/>
                <a:gd name="T18" fmla="*/ 285 w 306"/>
                <a:gd name="T19" fmla="*/ 30 h 349"/>
                <a:gd name="T20" fmla="*/ 192 w 306"/>
                <a:gd name="T21" fmla="*/ 0 h 349"/>
                <a:gd name="T22" fmla="*/ 70 w 306"/>
                <a:gd name="T23" fmla="*/ 0 h 349"/>
                <a:gd name="T24" fmla="*/ 52 w 306"/>
                <a:gd name="T25" fmla="*/ 15 h 349"/>
                <a:gd name="T26" fmla="*/ 1 w 306"/>
                <a:gd name="T27" fmla="*/ 337 h 349"/>
                <a:gd name="T28" fmla="*/ 12 w 306"/>
                <a:gd name="T29" fmla="*/ 349 h 349"/>
                <a:gd name="T30" fmla="*/ 87 w 306"/>
                <a:gd name="T31" fmla="*/ 349 h 349"/>
                <a:gd name="T32" fmla="*/ 106 w 306"/>
                <a:gd name="T33" fmla="*/ 229 h 349"/>
                <a:gd name="T34" fmla="*/ 126 w 306"/>
                <a:gd name="T35"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6" h="349">
                  <a:moveTo>
                    <a:pt x="126" y="100"/>
                  </a:moveTo>
                  <a:cubicBezTo>
                    <a:pt x="127" y="95"/>
                    <a:pt x="131" y="91"/>
                    <a:pt x="135" y="89"/>
                  </a:cubicBezTo>
                  <a:cubicBezTo>
                    <a:pt x="137" y="88"/>
                    <a:pt x="139" y="87"/>
                    <a:pt x="142" y="87"/>
                  </a:cubicBezTo>
                  <a:cubicBezTo>
                    <a:pt x="237" y="87"/>
                    <a:pt x="237" y="87"/>
                    <a:pt x="237" y="87"/>
                  </a:cubicBezTo>
                  <a:cubicBezTo>
                    <a:pt x="249" y="87"/>
                    <a:pt x="259" y="88"/>
                    <a:pt x="269" y="90"/>
                  </a:cubicBezTo>
                  <a:cubicBezTo>
                    <a:pt x="272" y="90"/>
                    <a:pt x="274" y="91"/>
                    <a:pt x="277" y="91"/>
                  </a:cubicBezTo>
                  <a:cubicBezTo>
                    <a:pt x="279" y="92"/>
                    <a:pt x="282" y="92"/>
                    <a:pt x="284" y="93"/>
                  </a:cubicBezTo>
                  <a:cubicBezTo>
                    <a:pt x="286" y="94"/>
                    <a:pt x="287" y="94"/>
                    <a:pt x="288" y="94"/>
                  </a:cubicBezTo>
                  <a:cubicBezTo>
                    <a:pt x="293" y="96"/>
                    <a:pt x="297" y="98"/>
                    <a:pt x="301" y="100"/>
                  </a:cubicBez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lnTo>
                    <a:pt x="126" y="10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936939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_Full Bleed Gradient">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430" y="4764286"/>
            <a:ext cx="748903" cy="181229"/>
          </a:xfrm>
          <a:prstGeom prst="rect">
            <a:avLst/>
          </a:prstGeom>
          <a:noFill/>
        </p:spPr>
      </p:pic>
      <p:sp>
        <p:nvSpPr>
          <p:cNvPr id="8" name="Picture Placeholder 9"/>
          <p:cNvSpPr>
            <a:spLocks noGrp="1"/>
          </p:cNvSpPr>
          <p:nvPr>
            <p:ph type="pic" sz="quarter" idx="13" hasCustomPrompt="1"/>
          </p:nvPr>
        </p:nvSpPr>
        <p:spPr>
          <a:xfrm>
            <a:off x="0" y="0"/>
            <a:ext cx="9144000" cy="5143500"/>
          </a:xfrm>
        </p:spPr>
        <p:txBody>
          <a:bodyPr tIns="914400" anchor="ctr"/>
          <a:lstStyle>
            <a:lvl1pPr marL="0" indent="0" algn="ctr">
              <a:buNone/>
              <a:defRPr baseline="0">
                <a:solidFill>
                  <a:schemeClr val="bg1">
                    <a:alpha val="40000"/>
                  </a:schemeClr>
                </a:solidFill>
              </a:defRPr>
            </a:lvl1pPr>
          </a:lstStyle>
          <a:p>
            <a:r>
              <a:rPr lang="en-US" dirty="0" smtClean="0"/>
              <a:t>Click icon to insert image</a:t>
            </a:r>
            <a:endParaRPr lang="en-US" dirty="0"/>
          </a:p>
        </p:txBody>
      </p:sp>
      <p:sp>
        <p:nvSpPr>
          <p:cNvPr id="6" name="Footer Placeholder 5"/>
          <p:cNvSpPr>
            <a:spLocks noGrp="1"/>
          </p:cNvSpPr>
          <p:nvPr>
            <p:ph type="ftr" sz="quarter" idx="11"/>
          </p:nvPr>
        </p:nvSpPr>
        <p:spPr/>
        <p:txBody>
          <a:bodyPr/>
          <a:lstStyle>
            <a:lvl1pPr>
              <a:defRPr>
                <a:solidFill>
                  <a:schemeClr val="bg1">
                    <a:alpha val="60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EF1A169E-AD20-EF40-9755-5B02FC72079F}" type="slidenum">
              <a:rPr lang="en-US" smtClean="0"/>
              <a:t>‹#›</a:t>
            </a:fld>
            <a:endParaRPr lang="en-US"/>
          </a:p>
        </p:txBody>
      </p:sp>
      <p:sp>
        <p:nvSpPr>
          <p:cNvPr id="2" name="Title 1"/>
          <p:cNvSpPr>
            <a:spLocks noGrp="1"/>
          </p:cNvSpPr>
          <p:nvPr>
            <p:ph type="title" hasCustomPrompt="1"/>
          </p:nvPr>
        </p:nvSpPr>
        <p:spPr>
          <a:xfrm>
            <a:off x="0" y="0"/>
            <a:ext cx="9141714" cy="822960"/>
          </a:xfrm>
          <a:gradFill flip="none" rotWithShape="1">
            <a:gsLst>
              <a:gs pos="0">
                <a:schemeClr val="accent1">
                  <a:alpha val="90000"/>
                </a:schemeClr>
              </a:gs>
              <a:gs pos="88000">
                <a:srgbClr val="19468E">
                  <a:alpha val="90000"/>
                </a:srgbClr>
              </a:gs>
            </a:gsLst>
            <a:path path="circle">
              <a:fillToRect r="100000" b="100000"/>
            </a:path>
            <a:tileRect l="-100000" t="-100000"/>
          </a:gradFill>
        </p:spPr>
        <p:txBody>
          <a:bodyPr vert="horz" lIns="1664208" tIns="45720" rIns="0" bIns="283464" rtlCol="0" anchor="b"/>
          <a:lstStyle>
            <a:lvl1pPr>
              <a:defRPr lang="en-US" sz="800" dirty="0">
                <a:solidFill>
                  <a:schemeClr val="bg1">
                    <a:alpha val="0"/>
                  </a:schemeClr>
                </a:solidFill>
                <a:latin typeface="+mn-lt"/>
                <a:ea typeface="+mn-ea"/>
                <a:cs typeface="+mn-cs"/>
              </a:defRPr>
            </a:lvl1pPr>
          </a:lstStyle>
          <a:p>
            <a:pPr marL="0" lvl="0"/>
            <a:r>
              <a:rPr lang="en-US" dirty="0" smtClean="0"/>
              <a:t> </a:t>
            </a:r>
            <a:endParaRPr lang="en-US" dirty="0"/>
          </a:p>
        </p:txBody>
      </p:sp>
      <p:sp>
        <p:nvSpPr>
          <p:cNvPr id="4" name="Text Placeholder 3"/>
          <p:cNvSpPr>
            <a:spLocks noGrp="1"/>
          </p:cNvSpPr>
          <p:nvPr>
            <p:ph type="body" sz="quarter" idx="14" hasCustomPrompt="1"/>
          </p:nvPr>
        </p:nvSpPr>
        <p:spPr>
          <a:xfrm>
            <a:off x="459890" y="113110"/>
            <a:ext cx="8681825" cy="581025"/>
          </a:xfrm>
        </p:spPr>
        <p:txBody>
          <a:bodyPr/>
          <a:lstStyle>
            <a:lvl1pPr>
              <a:defRPr sz="4400">
                <a:solidFill>
                  <a:schemeClr val="bg1"/>
                </a:solidFill>
                <a:latin typeface="PayPal Sans Big Thin" panose="020B0403040504040204"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2611898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805">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Full Bleed Gradient">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430" y="4764286"/>
            <a:ext cx="748903" cy="181229"/>
          </a:xfrm>
          <a:prstGeom prst="rect">
            <a:avLst/>
          </a:prstGeom>
          <a:noFill/>
        </p:spPr>
      </p:pic>
      <p:sp>
        <p:nvSpPr>
          <p:cNvPr id="8" name="Picture Placeholder 9"/>
          <p:cNvSpPr>
            <a:spLocks noGrp="1"/>
          </p:cNvSpPr>
          <p:nvPr>
            <p:ph type="pic" sz="quarter" idx="13" hasCustomPrompt="1"/>
          </p:nvPr>
        </p:nvSpPr>
        <p:spPr>
          <a:xfrm>
            <a:off x="0" y="0"/>
            <a:ext cx="9144000" cy="5143500"/>
          </a:xfrm>
        </p:spPr>
        <p:txBody>
          <a:bodyPr tIns="914400" anchor="ctr"/>
          <a:lstStyle>
            <a:lvl1pPr marL="0" indent="0" algn="ctr">
              <a:buNone/>
              <a:defRPr baseline="0">
                <a:solidFill>
                  <a:schemeClr val="bg1">
                    <a:alpha val="40000"/>
                  </a:schemeClr>
                </a:solidFill>
              </a:defRPr>
            </a:lvl1pPr>
          </a:lstStyle>
          <a:p>
            <a:r>
              <a:rPr lang="en-US" dirty="0" smtClean="0"/>
              <a:t>Click icon to insert image</a:t>
            </a:r>
            <a:endParaRPr lang="en-US" dirty="0"/>
          </a:p>
        </p:txBody>
      </p:sp>
      <p:sp>
        <p:nvSpPr>
          <p:cNvPr id="6" name="Footer Placeholder 5"/>
          <p:cNvSpPr>
            <a:spLocks noGrp="1"/>
          </p:cNvSpPr>
          <p:nvPr>
            <p:ph type="ftr" sz="quarter" idx="11"/>
          </p:nvPr>
        </p:nvSpPr>
        <p:spPr/>
        <p:txBody>
          <a:bodyPr/>
          <a:lstStyle>
            <a:lvl1pPr>
              <a:defRPr>
                <a:solidFill>
                  <a:schemeClr val="bg1">
                    <a:alpha val="60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EF1A169E-AD20-EF40-9755-5B02FC72079F}" type="slidenum">
              <a:rPr lang="en-US" smtClean="0"/>
              <a:t>‹#›</a:t>
            </a:fld>
            <a:endParaRPr lang="en-US"/>
          </a:p>
        </p:txBody>
      </p:sp>
      <p:sp>
        <p:nvSpPr>
          <p:cNvPr id="2" name="Title 1"/>
          <p:cNvSpPr>
            <a:spLocks noGrp="1"/>
          </p:cNvSpPr>
          <p:nvPr>
            <p:ph type="title" hasCustomPrompt="1"/>
          </p:nvPr>
        </p:nvSpPr>
        <p:spPr>
          <a:xfrm>
            <a:off x="0" y="0"/>
            <a:ext cx="9141714" cy="822960"/>
          </a:xfrm>
          <a:gradFill flip="none" rotWithShape="1">
            <a:gsLst>
              <a:gs pos="0">
                <a:schemeClr val="accent3">
                  <a:alpha val="90000"/>
                </a:schemeClr>
              </a:gs>
              <a:gs pos="88000">
                <a:schemeClr val="accent2">
                  <a:alpha val="90000"/>
                </a:schemeClr>
              </a:gs>
            </a:gsLst>
            <a:path path="circle">
              <a:fillToRect r="100000" b="100000"/>
            </a:path>
            <a:tileRect l="-100000" t="-100000"/>
          </a:gradFill>
        </p:spPr>
        <p:txBody>
          <a:bodyPr vert="horz" lIns="685800" tIns="0" rIns="0" bIns="0" rtlCol="0" anchor="ctr" anchorCtr="0"/>
          <a:lstStyle>
            <a:lvl1pPr>
              <a:defRPr lang="en-US" sz="4400" dirty="0">
                <a:solidFill>
                  <a:schemeClr val="bg1">
                    <a:alpha val="60000"/>
                  </a:schemeClr>
                </a:solidFill>
                <a:latin typeface="PayPal Sans Big Thin" panose="020B0403040504040204" pitchFamily="34" charset="0"/>
                <a:ea typeface="+mn-ea"/>
                <a:cs typeface="+mn-cs"/>
              </a:defRPr>
            </a:lvl1pPr>
          </a:lstStyle>
          <a:p>
            <a:pPr marL="0" lvl="0"/>
            <a:r>
              <a:rPr lang="en-US" dirty="0" smtClean="0"/>
              <a:t> </a:t>
            </a:r>
            <a:endParaRPr lang="en-US" dirty="0"/>
          </a:p>
        </p:txBody>
      </p:sp>
      <p:sp>
        <p:nvSpPr>
          <p:cNvPr id="4" name="Text Placeholder 3"/>
          <p:cNvSpPr>
            <a:spLocks noGrp="1"/>
          </p:cNvSpPr>
          <p:nvPr>
            <p:ph type="body" sz="quarter" idx="14" hasCustomPrompt="1"/>
          </p:nvPr>
        </p:nvSpPr>
        <p:spPr>
          <a:xfrm>
            <a:off x="459890" y="113110"/>
            <a:ext cx="8681825" cy="581025"/>
          </a:xfrm>
        </p:spPr>
        <p:txBody>
          <a:bodyPr/>
          <a:lstStyle>
            <a:lvl1pPr>
              <a:defRPr sz="4400">
                <a:solidFill>
                  <a:schemeClr val="bg1"/>
                </a:solidFill>
                <a:latin typeface="PayPal Sans Big Thin" panose="020B0403040504040204"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393194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80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_Full Bleed Gradient">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430" y="4764286"/>
            <a:ext cx="748903" cy="181229"/>
          </a:xfrm>
          <a:prstGeom prst="rect">
            <a:avLst/>
          </a:prstGeom>
          <a:noFill/>
        </p:spPr>
      </p:pic>
      <p:sp>
        <p:nvSpPr>
          <p:cNvPr id="8" name="Picture Placeholder 9"/>
          <p:cNvSpPr>
            <a:spLocks noGrp="1"/>
          </p:cNvSpPr>
          <p:nvPr>
            <p:ph type="pic" sz="quarter" idx="13" hasCustomPrompt="1"/>
          </p:nvPr>
        </p:nvSpPr>
        <p:spPr>
          <a:xfrm>
            <a:off x="0" y="0"/>
            <a:ext cx="9144000" cy="5143500"/>
          </a:xfrm>
        </p:spPr>
        <p:txBody>
          <a:bodyPr tIns="914400" anchor="ctr"/>
          <a:lstStyle>
            <a:lvl1pPr marL="0" indent="0" algn="ctr">
              <a:buNone/>
              <a:defRPr baseline="0">
                <a:solidFill>
                  <a:schemeClr val="bg1">
                    <a:alpha val="40000"/>
                  </a:schemeClr>
                </a:solidFill>
              </a:defRPr>
            </a:lvl1pPr>
          </a:lstStyle>
          <a:p>
            <a:r>
              <a:rPr lang="en-US" dirty="0" smtClean="0"/>
              <a:t>Click icon to insert image</a:t>
            </a:r>
            <a:endParaRPr lang="en-US" dirty="0"/>
          </a:p>
        </p:txBody>
      </p:sp>
      <p:sp>
        <p:nvSpPr>
          <p:cNvPr id="6" name="Footer Placeholder 5"/>
          <p:cNvSpPr>
            <a:spLocks noGrp="1"/>
          </p:cNvSpPr>
          <p:nvPr>
            <p:ph type="ftr" sz="quarter" idx="11"/>
          </p:nvPr>
        </p:nvSpPr>
        <p:spPr/>
        <p:txBody>
          <a:bodyPr/>
          <a:lstStyle>
            <a:lvl1pPr>
              <a:defRPr>
                <a:solidFill>
                  <a:schemeClr val="bg1">
                    <a:alpha val="60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EF1A169E-AD20-EF40-9755-5B02FC72079F}" type="slidenum">
              <a:rPr lang="en-US" smtClean="0"/>
              <a:t>‹#›</a:t>
            </a:fld>
            <a:endParaRPr lang="en-US"/>
          </a:p>
        </p:txBody>
      </p:sp>
      <p:sp>
        <p:nvSpPr>
          <p:cNvPr id="2" name="Title 1"/>
          <p:cNvSpPr>
            <a:spLocks noGrp="1"/>
          </p:cNvSpPr>
          <p:nvPr>
            <p:ph type="title" hasCustomPrompt="1"/>
          </p:nvPr>
        </p:nvSpPr>
        <p:spPr>
          <a:xfrm>
            <a:off x="0" y="0"/>
            <a:ext cx="9141714" cy="822960"/>
          </a:xfrm>
          <a:gradFill flip="none" rotWithShape="1">
            <a:gsLst>
              <a:gs pos="0">
                <a:schemeClr val="accent4">
                  <a:alpha val="90000"/>
                </a:schemeClr>
              </a:gs>
              <a:gs pos="88000">
                <a:schemeClr val="accent3">
                  <a:alpha val="90000"/>
                </a:schemeClr>
              </a:gs>
            </a:gsLst>
            <a:path path="circle">
              <a:fillToRect r="100000" b="100000"/>
            </a:path>
            <a:tileRect l="-100000" t="-100000"/>
          </a:gradFill>
        </p:spPr>
        <p:txBody>
          <a:bodyPr vert="horz" lIns="1664208" tIns="45720" rIns="0" bIns="283464" rtlCol="0" anchor="b"/>
          <a:lstStyle>
            <a:lvl1pPr>
              <a:defRPr lang="en-US" sz="800" dirty="0">
                <a:solidFill>
                  <a:schemeClr val="bg1">
                    <a:alpha val="60000"/>
                  </a:schemeClr>
                </a:solidFill>
                <a:latin typeface="+mn-lt"/>
                <a:ea typeface="+mn-ea"/>
                <a:cs typeface="+mn-cs"/>
              </a:defRPr>
            </a:lvl1pPr>
          </a:lstStyle>
          <a:p>
            <a:pPr marL="0" lvl="0"/>
            <a:r>
              <a:rPr lang="en-US" dirty="0" smtClean="0"/>
              <a:t> </a:t>
            </a:r>
            <a:endParaRPr lang="en-US" dirty="0"/>
          </a:p>
        </p:txBody>
      </p:sp>
      <p:sp>
        <p:nvSpPr>
          <p:cNvPr id="4" name="Text Placeholder 3"/>
          <p:cNvSpPr>
            <a:spLocks noGrp="1"/>
          </p:cNvSpPr>
          <p:nvPr>
            <p:ph type="body" sz="quarter" idx="14" hasCustomPrompt="1"/>
          </p:nvPr>
        </p:nvSpPr>
        <p:spPr>
          <a:xfrm>
            <a:off x="459890" y="113110"/>
            <a:ext cx="8681825" cy="581025"/>
          </a:xfrm>
        </p:spPr>
        <p:txBody>
          <a:bodyPr/>
          <a:lstStyle>
            <a:lvl1pPr>
              <a:defRPr sz="4400">
                <a:solidFill>
                  <a:schemeClr val="bg1"/>
                </a:solidFill>
                <a:latin typeface="PayPal Sans Big Thin" panose="020B0403040504040204"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236707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805">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4_Full Bleed Gradient">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430" y="4764286"/>
            <a:ext cx="748903" cy="181229"/>
          </a:xfrm>
          <a:prstGeom prst="rect">
            <a:avLst/>
          </a:prstGeom>
          <a:noFill/>
        </p:spPr>
      </p:pic>
      <p:sp>
        <p:nvSpPr>
          <p:cNvPr id="8" name="Picture Placeholder 9"/>
          <p:cNvSpPr>
            <a:spLocks noGrp="1"/>
          </p:cNvSpPr>
          <p:nvPr>
            <p:ph type="pic" sz="quarter" idx="13" hasCustomPrompt="1"/>
          </p:nvPr>
        </p:nvSpPr>
        <p:spPr>
          <a:xfrm>
            <a:off x="0" y="0"/>
            <a:ext cx="9144000" cy="5143500"/>
          </a:xfrm>
        </p:spPr>
        <p:txBody>
          <a:bodyPr tIns="914400" anchor="ctr"/>
          <a:lstStyle>
            <a:lvl1pPr marL="0" indent="0" algn="ctr">
              <a:buNone/>
              <a:defRPr baseline="0">
                <a:solidFill>
                  <a:schemeClr val="bg1">
                    <a:alpha val="40000"/>
                  </a:schemeClr>
                </a:solidFill>
              </a:defRPr>
            </a:lvl1pPr>
          </a:lstStyle>
          <a:p>
            <a:r>
              <a:rPr lang="en-US" dirty="0" smtClean="0"/>
              <a:t>Click icon to insert image</a:t>
            </a:r>
            <a:endParaRPr lang="en-US" dirty="0"/>
          </a:p>
        </p:txBody>
      </p:sp>
      <p:sp>
        <p:nvSpPr>
          <p:cNvPr id="6" name="Footer Placeholder 5"/>
          <p:cNvSpPr>
            <a:spLocks noGrp="1"/>
          </p:cNvSpPr>
          <p:nvPr>
            <p:ph type="ftr" sz="quarter" idx="11"/>
          </p:nvPr>
        </p:nvSpPr>
        <p:spPr/>
        <p:txBody>
          <a:bodyPr/>
          <a:lstStyle>
            <a:lvl1pPr>
              <a:defRPr>
                <a:solidFill>
                  <a:schemeClr val="bg1">
                    <a:alpha val="60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EF1A169E-AD20-EF40-9755-5B02FC72079F}" type="slidenum">
              <a:rPr lang="en-US" smtClean="0"/>
              <a:t>‹#›</a:t>
            </a:fld>
            <a:endParaRPr lang="en-US"/>
          </a:p>
        </p:txBody>
      </p:sp>
      <p:sp>
        <p:nvSpPr>
          <p:cNvPr id="2" name="Title 1"/>
          <p:cNvSpPr>
            <a:spLocks noGrp="1"/>
          </p:cNvSpPr>
          <p:nvPr>
            <p:ph type="title" hasCustomPrompt="1"/>
          </p:nvPr>
        </p:nvSpPr>
        <p:spPr>
          <a:xfrm>
            <a:off x="0" y="0"/>
            <a:ext cx="9141714" cy="822960"/>
          </a:xfrm>
          <a:gradFill flip="none" rotWithShape="1">
            <a:gsLst>
              <a:gs pos="0">
                <a:schemeClr val="accent5">
                  <a:alpha val="90000"/>
                </a:schemeClr>
              </a:gs>
              <a:gs pos="88000">
                <a:schemeClr val="accent4">
                  <a:alpha val="90000"/>
                </a:schemeClr>
              </a:gs>
            </a:gsLst>
            <a:path path="circle">
              <a:fillToRect r="100000" b="100000"/>
            </a:path>
            <a:tileRect l="-100000" t="-100000"/>
          </a:gradFill>
        </p:spPr>
        <p:txBody>
          <a:bodyPr vert="horz" lIns="1664208" tIns="45720" rIns="0" bIns="283464" rtlCol="0" anchor="b"/>
          <a:lstStyle>
            <a:lvl1pPr>
              <a:defRPr lang="en-US" sz="800" dirty="0">
                <a:solidFill>
                  <a:schemeClr val="bg1">
                    <a:alpha val="60000"/>
                  </a:schemeClr>
                </a:solidFill>
                <a:latin typeface="+mn-lt"/>
                <a:ea typeface="+mn-ea"/>
                <a:cs typeface="+mn-cs"/>
              </a:defRPr>
            </a:lvl1pPr>
          </a:lstStyle>
          <a:p>
            <a:pPr marL="0" lvl="0"/>
            <a:r>
              <a:rPr lang="en-US" dirty="0" smtClean="0"/>
              <a:t> </a:t>
            </a:r>
            <a:endParaRPr lang="en-US" dirty="0"/>
          </a:p>
        </p:txBody>
      </p:sp>
      <p:sp>
        <p:nvSpPr>
          <p:cNvPr id="4" name="Text Placeholder 3"/>
          <p:cNvSpPr>
            <a:spLocks noGrp="1"/>
          </p:cNvSpPr>
          <p:nvPr>
            <p:ph type="body" sz="quarter" idx="14" hasCustomPrompt="1"/>
          </p:nvPr>
        </p:nvSpPr>
        <p:spPr>
          <a:xfrm>
            <a:off x="459890" y="113110"/>
            <a:ext cx="8681825" cy="581025"/>
          </a:xfrm>
        </p:spPr>
        <p:txBody>
          <a:bodyPr/>
          <a:lstStyle>
            <a:lvl1pPr>
              <a:defRPr sz="4400">
                <a:solidFill>
                  <a:schemeClr val="bg1"/>
                </a:solidFill>
                <a:latin typeface="PayPal Sans Big Thin" panose="020B0403040504040204"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308236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805">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5_Full Bleed Gradient">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430" y="4764286"/>
            <a:ext cx="748903" cy="181229"/>
          </a:xfrm>
          <a:prstGeom prst="rect">
            <a:avLst/>
          </a:prstGeom>
          <a:noFill/>
        </p:spPr>
      </p:pic>
      <p:sp>
        <p:nvSpPr>
          <p:cNvPr id="8" name="Picture Placeholder 9"/>
          <p:cNvSpPr>
            <a:spLocks noGrp="1"/>
          </p:cNvSpPr>
          <p:nvPr>
            <p:ph type="pic" sz="quarter" idx="13" hasCustomPrompt="1"/>
          </p:nvPr>
        </p:nvSpPr>
        <p:spPr>
          <a:xfrm>
            <a:off x="0" y="0"/>
            <a:ext cx="9144000" cy="5143500"/>
          </a:xfrm>
        </p:spPr>
        <p:txBody>
          <a:bodyPr tIns="914400" anchor="ctr"/>
          <a:lstStyle>
            <a:lvl1pPr marL="0" indent="0" algn="ctr">
              <a:buNone/>
              <a:defRPr baseline="0">
                <a:solidFill>
                  <a:schemeClr val="bg1">
                    <a:alpha val="40000"/>
                  </a:schemeClr>
                </a:solidFill>
              </a:defRPr>
            </a:lvl1pPr>
          </a:lstStyle>
          <a:p>
            <a:r>
              <a:rPr lang="en-US" dirty="0" smtClean="0"/>
              <a:t>Click icon to insert image</a:t>
            </a:r>
            <a:endParaRPr lang="en-US" dirty="0"/>
          </a:p>
        </p:txBody>
      </p:sp>
      <p:sp>
        <p:nvSpPr>
          <p:cNvPr id="6" name="Footer Placeholder 5"/>
          <p:cNvSpPr>
            <a:spLocks noGrp="1"/>
          </p:cNvSpPr>
          <p:nvPr>
            <p:ph type="ftr" sz="quarter" idx="11"/>
          </p:nvPr>
        </p:nvSpPr>
        <p:spPr/>
        <p:txBody>
          <a:bodyPr/>
          <a:lstStyle>
            <a:lvl1pPr>
              <a:defRPr>
                <a:solidFill>
                  <a:schemeClr val="bg1">
                    <a:alpha val="60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EF1A169E-AD20-EF40-9755-5B02FC72079F}" type="slidenum">
              <a:rPr lang="en-US" smtClean="0"/>
              <a:t>‹#›</a:t>
            </a:fld>
            <a:endParaRPr lang="en-US"/>
          </a:p>
        </p:txBody>
      </p:sp>
      <p:sp>
        <p:nvSpPr>
          <p:cNvPr id="2" name="Title 1"/>
          <p:cNvSpPr>
            <a:spLocks noGrp="1"/>
          </p:cNvSpPr>
          <p:nvPr>
            <p:ph type="title" hasCustomPrompt="1"/>
          </p:nvPr>
        </p:nvSpPr>
        <p:spPr>
          <a:xfrm>
            <a:off x="0" y="0"/>
            <a:ext cx="9141714" cy="822960"/>
          </a:xfrm>
          <a:gradFill flip="none" rotWithShape="1">
            <a:gsLst>
              <a:gs pos="0">
                <a:schemeClr val="accent6">
                  <a:alpha val="90000"/>
                </a:schemeClr>
              </a:gs>
              <a:gs pos="90000">
                <a:schemeClr val="accent1">
                  <a:alpha val="90000"/>
                </a:schemeClr>
              </a:gs>
            </a:gsLst>
            <a:path path="circle">
              <a:fillToRect r="100000" b="100000"/>
            </a:path>
            <a:tileRect l="-100000" t="-100000"/>
          </a:gradFill>
        </p:spPr>
        <p:txBody>
          <a:bodyPr vert="horz" lIns="1664208" tIns="45720" rIns="0" bIns="283464" rtlCol="0" anchor="b"/>
          <a:lstStyle>
            <a:lvl1pPr>
              <a:defRPr lang="en-US" sz="800" dirty="0">
                <a:solidFill>
                  <a:schemeClr val="bg1">
                    <a:alpha val="60000"/>
                  </a:schemeClr>
                </a:solidFill>
                <a:latin typeface="+mn-lt"/>
                <a:ea typeface="+mn-ea"/>
                <a:cs typeface="+mn-cs"/>
              </a:defRPr>
            </a:lvl1pPr>
          </a:lstStyle>
          <a:p>
            <a:pPr marL="0" lvl="0"/>
            <a:r>
              <a:rPr lang="en-US" dirty="0" smtClean="0"/>
              <a:t> </a:t>
            </a:r>
            <a:endParaRPr lang="en-US" dirty="0"/>
          </a:p>
        </p:txBody>
      </p:sp>
      <p:sp>
        <p:nvSpPr>
          <p:cNvPr id="4" name="Text Placeholder 3"/>
          <p:cNvSpPr>
            <a:spLocks noGrp="1"/>
          </p:cNvSpPr>
          <p:nvPr>
            <p:ph type="body" sz="quarter" idx="14" hasCustomPrompt="1"/>
          </p:nvPr>
        </p:nvSpPr>
        <p:spPr>
          <a:xfrm>
            <a:off x="459890" y="113110"/>
            <a:ext cx="8681825" cy="581025"/>
          </a:xfrm>
        </p:spPr>
        <p:txBody>
          <a:bodyPr/>
          <a:lstStyle>
            <a:lvl1pPr>
              <a:defRPr sz="4400">
                <a:solidFill>
                  <a:schemeClr val="bg1"/>
                </a:solidFill>
                <a:latin typeface="PayPal Sans Big Thin" panose="020B0403040504040204"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403533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805">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6_Full Bleed Gradient">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430" y="4764286"/>
            <a:ext cx="748903" cy="181229"/>
          </a:xfrm>
          <a:prstGeom prst="rect">
            <a:avLst/>
          </a:prstGeom>
          <a:noFill/>
        </p:spPr>
      </p:pic>
      <p:sp>
        <p:nvSpPr>
          <p:cNvPr id="8" name="Picture Placeholder 9"/>
          <p:cNvSpPr>
            <a:spLocks noGrp="1"/>
          </p:cNvSpPr>
          <p:nvPr>
            <p:ph type="pic" sz="quarter" idx="13" hasCustomPrompt="1"/>
          </p:nvPr>
        </p:nvSpPr>
        <p:spPr>
          <a:xfrm>
            <a:off x="0" y="0"/>
            <a:ext cx="9144000" cy="5143500"/>
          </a:xfrm>
        </p:spPr>
        <p:txBody>
          <a:bodyPr tIns="914400" anchor="ctr"/>
          <a:lstStyle>
            <a:lvl1pPr marL="0" indent="0" algn="ctr">
              <a:buNone/>
              <a:defRPr baseline="0">
                <a:solidFill>
                  <a:schemeClr val="bg1">
                    <a:alpha val="40000"/>
                  </a:schemeClr>
                </a:solidFill>
              </a:defRPr>
            </a:lvl1pPr>
          </a:lstStyle>
          <a:p>
            <a:r>
              <a:rPr lang="en-US" dirty="0" smtClean="0"/>
              <a:t>Click icon to insert image</a:t>
            </a:r>
            <a:endParaRPr lang="en-US" dirty="0"/>
          </a:p>
        </p:txBody>
      </p:sp>
      <p:sp>
        <p:nvSpPr>
          <p:cNvPr id="6" name="Footer Placeholder 5"/>
          <p:cNvSpPr>
            <a:spLocks noGrp="1"/>
          </p:cNvSpPr>
          <p:nvPr>
            <p:ph type="ftr" sz="quarter" idx="11"/>
          </p:nvPr>
        </p:nvSpPr>
        <p:spPr/>
        <p:txBody>
          <a:bodyPr/>
          <a:lstStyle>
            <a:lvl1pPr>
              <a:defRPr>
                <a:solidFill>
                  <a:schemeClr val="bg1">
                    <a:alpha val="60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EF1A169E-AD20-EF40-9755-5B02FC72079F}" type="slidenum">
              <a:rPr lang="en-US" smtClean="0"/>
              <a:t>‹#›</a:t>
            </a:fld>
            <a:endParaRPr lang="en-US"/>
          </a:p>
        </p:txBody>
      </p:sp>
      <p:sp>
        <p:nvSpPr>
          <p:cNvPr id="2" name="Title 1"/>
          <p:cNvSpPr>
            <a:spLocks noGrp="1"/>
          </p:cNvSpPr>
          <p:nvPr>
            <p:ph type="title" hasCustomPrompt="1"/>
          </p:nvPr>
        </p:nvSpPr>
        <p:spPr>
          <a:xfrm>
            <a:off x="0" y="0"/>
            <a:ext cx="9141714" cy="822960"/>
          </a:xfrm>
          <a:gradFill flip="none" rotWithShape="1">
            <a:gsLst>
              <a:gs pos="0">
                <a:schemeClr val="bg2">
                  <a:alpha val="90000"/>
                </a:schemeClr>
              </a:gs>
              <a:gs pos="90000">
                <a:schemeClr val="tx2">
                  <a:alpha val="90000"/>
                </a:schemeClr>
              </a:gs>
            </a:gsLst>
            <a:path path="circle">
              <a:fillToRect r="100000" b="100000"/>
            </a:path>
            <a:tileRect l="-100000" t="-100000"/>
          </a:gradFill>
        </p:spPr>
        <p:txBody>
          <a:bodyPr vert="horz" lIns="1664208" tIns="45720" rIns="0" bIns="283464" rtlCol="0" anchor="b"/>
          <a:lstStyle>
            <a:lvl1pPr>
              <a:defRPr lang="en-US" sz="800" dirty="0">
                <a:solidFill>
                  <a:schemeClr val="bg1">
                    <a:alpha val="60000"/>
                  </a:schemeClr>
                </a:solidFill>
                <a:latin typeface="+mn-lt"/>
                <a:ea typeface="+mn-ea"/>
                <a:cs typeface="+mn-cs"/>
              </a:defRPr>
            </a:lvl1pPr>
          </a:lstStyle>
          <a:p>
            <a:pPr marL="0" lvl="0"/>
            <a:r>
              <a:rPr lang="en-US" dirty="0" smtClean="0"/>
              <a:t> </a:t>
            </a:r>
            <a:endParaRPr lang="en-US" dirty="0"/>
          </a:p>
        </p:txBody>
      </p:sp>
      <p:sp>
        <p:nvSpPr>
          <p:cNvPr id="4" name="Text Placeholder 3"/>
          <p:cNvSpPr>
            <a:spLocks noGrp="1"/>
          </p:cNvSpPr>
          <p:nvPr>
            <p:ph type="body" sz="quarter" idx="14" hasCustomPrompt="1"/>
          </p:nvPr>
        </p:nvSpPr>
        <p:spPr>
          <a:xfrm>
            <a:off x="459890" y="113110"/>
            <a:ext cx="8681825" cy="581025"/>
          </a:xfrm>
        </p:spPr>
        <p:txBody>
          <a:bodyPr/>
          <a:lstStyle>
            <a:lvl1pPr>
              <a:defRPr sz="4400">
                <a:solidFill>
                  <a:schemeClr val="bg1"/>
                </a:solidFill>
                <a:latin typeface="PayPal Sans Big Thin" panose="020B0403040504040204"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3569390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805">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ue Gradient Overlay Image">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0" y="0"/>
            <a:ext cx="9144000" cy="5143500"/>
          </a:xfrm>
          <a:gradFill flip="none" rotWithShape="1">
            <a:gsLst>
              <a:gs pos="0">
                <a:schemeClr val="accent1">
                  <a:alpha val="90000"/>
                </a:schemeClr>
              </a:gs>
              <a:gs pos="88000">
                <a:srgbClr val="19468E">
                  <a:alpha val="90000"/>
                </a:srgbClr>
              </a:gs>
            </a:gsLst>
            <a:path path="circle">
              <a:fillToRect r="100000" b="100000"/>
            </a:path>
            <a:tileRect l="-100000" t="-100000"/>
          </a:gradFill>
        </p:spPr>
        <p:txBody>
          <a:bodyPr lIns="1664208" bIns="283464" anchor="b"/>
          <a:lstStyle>
            <a:lvl1pPr>
              <a:defRPr>
                <a:solidFill>
                  <a:schemeClr val="bg1">
                    <a:alpha val="60000"/>
                  </a:schemeClr>
                </a:solidFill>
              </a:defRPr>
            </a:lvl1pPr>
          </a:lstStyle>
          <a:p>
            <a:endParaRPr lang="en-US"/>
          </a:p>
        </p:txBody>
      </p:sp>
      <p:sp>
        <p:nvSpPr>
          <p:cNvPr id="10" name="Picture Placeholder 9"/>
          <p:cNvSpPr>
            <a:spLocks noGrp="1"/>
          </p:cNvSpPr>
          <p:nvPr>
            <p:ph type="pic" sz="quarter" idx="13" hasCustomPrompt="1"/>
          </p:nvPr>
        </p:nvSpPr>
        <p:spPr>
          <a:xfrm>
            <a:off x="0" y="-1240"/>
            <a:ext cx="9144000" cy="5143500"/>
          </a:xfrm>
        </p:spPr>
        <p:txBody>
          <a:bodyPr tIns="914400" anchor="ctr"/>
          <a:lstStyle>
            <a:lvl1pPr marL="0" indent="0" algn="ctr">
              <a:buNone/>
              <a:defRPr baseline="0">
                <a:solidFill>
                  <a:schemeClr val="bg1">
                    <a:alpha val="40000"/>
                  </a:schemeClr>
                </a:solidFill>
              </a:defRPr>
            </a:lvl1pPr>
          </a:lstStyle>
          <a:p>
            <a:r>
              <a:rPr lang="en-US" dirty="0" smtClean="0"/>
              <a:t>Click icon to insert image</a:t>
            </a: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EF1A169E-AD20-EF40-9755-5B02FC72079F}" type="slidenum">
              <a:rPr lang="en-US" smtClean="0"/>
              <a:t>‹#›</a:t>
            </a:fld>
            <a:endParaRPr lang="en-US"/>
          </a:p>
        </p:txBody>
      </p:sp>
      <p:sp>
        <p:nvSpPr>
          <p:cNvPr id="13" name="Text Placeholder 10"/>
          <p:cNvSpPr>
            <a:spLocks noGrp="1"/>
          </p:cNvSpPr>
          <p:nvPr>
            <p:ph type="body" sz="quarter" idx="14"/>
          </p:nvPr>
        </p:nvSpPr>
        <p:spPr>
          <a:xfrm>
            <a:off x="377430" y="638856"/>
            <a:ext cx="8391525" cy="359569"/>
          </a:xfrm>
        </p:spPr>
        <p:txBody>
          <a:bodyPr>
            <a:normAutofit/>
          </a:bodyPr>
          <a:lstStyle>
            <a:lvl1pPr marL="0" indent="0">
              <a:buNone/>
              <a:defRPr sz="2000">
                <a:solidFill>
                  <a:schemeClr val="bg1">
                    <a:alpha val="60000"/>
                  </a:schemeClr>
                </a:solidFill>
                <a:latin typeface="+mn-lt"/>
              </a:defRPr>
            </a:lvl1pPr>
          </a:lstStyle>
          <a:p>
            <a:pPr lvl="0"/>
            <a:r>
              <a:rPr lang="en-US" smtClean="0"/>
              <a:t>Click to edit Master text styles</a:t>
            </a:r>
          </a:p>
        </p:txBody>
      </p:sp>
      <p:grpSp>
        <p:nvGrpSpPr>
          <p:cNvPr id="8" name="Group 7"/>
          <p:cNvGrpSpPr/>
          <p:nvPr/>
        </p:nvGrpSpPr>
        <p:grpSpPr>
          <a:xfrm>
            <a:off x="377428" y="4763071"/>
            <a:ext cx="749498" cy="182444"/>
            <a:chOff x="842963" y="5748338"/>
            <a:chExt cx="1206499" cy="293687"/>
          </a:xfrm>
        </p:grpSpPr>
        <p:sp>
          <p:nvSpPr>
            <p:cNvPr id="9" name="Freeform 5"/>
            <p:cNvSpPr>
              <a:spLocks noEditPoints="1"/>
            </p:cNvSpPr>
            <p:nvPr userDrawn="1"/>
          </p:nvSpPr>
          <p:spPr bwMode="auto">
            <a:xfrm>
              <a:off x="1668463"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4 w 218"/>
                <a:gd name="T11" fmla="*/ 247 h 247"/>
                <a:gd name="T12" fmla="*/ 62 w 218"/>
                <a:gd name="T13" fmla="*/ 240 h 247"/>
                <a:gd name="T14" fmla="*/ 72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3" y="247"/>
                    <a:pt x="8" y="247"/>
                  </a:cubicBezTo>
                  <a:cubicBezTo>
                    <a:pt x="54" y="247"/>
                    <a:pt x="54" y="247"/>
                    <a:pt x="54" y="247"/>
                  </a:cubicBezTo>
                  <a:cubicBezTo>
                    <a:pt x="58" y="247"/>
                    <a:pt x="62" y="244"/>
                    <a:pt x="62" y="240"/>
                  </a:cubicBezTo>
                  <a:cubicBezTo>
                    <a:pt x="72" y="175"/>
                    <a:pt x="72" y="175"/>
                    <a:pt x="72" y="175"/>
                  </a:cubicBezTo>
                  <a:cubicBezTo>
                    <a:pt x="73" y="169"/>
                    <a:pt x="79" y="165"/>
                    <a:pt x="85" y="165"/>
                  </a:cubicBezTo>
                  <a:cubicBezTo>
                    <a:pt x="113" y="165"/>
                    <a:pt x="113" y="165"/>
                    <a:pt x="113" y="165"/>
                  </a:cubicBezTo>
                  <a:cubicBezTo>
                    <a:pt x="171"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8"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6"/>
            <p:cNvSpPr>
              <a:spLocks noEditPoints="1"/>
            </p:cNvSpPr>
            <p:nvPr userDrawn="1"/>
          </p:nvSpPr>
          <p:spPr bwMode="auto">
            <a:xfrm>
              <a:off x="1196975"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1 w 218"/>
                <a:gd name="T11" fmla="*/ 247 h 247"/>
                <a:gd name="T12" fmla="*/ 63 w 218"/>
                <a:gd name="T13" fmla="*/ 237 h 247"/>
                <a:gd name="T14" fmla="*/ 73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4" y="247"/>
                    <a:pt x="8" y="247"/>
                  </a:cubicBezTo>
                  <a:cubicBezTo>
                    <a:pt x="51" y="247"/>
                    <a:pt x="51" y="247"/>
                    <a:pt x="51" y="247"/>
                  </a:cubicBezTo>
                  <a:cubicBezTo>
                    <a:pt x="57" y="247"/>
                    <a:pt x="62" y="243"/>
                    <a:pt x="63" y="237"/>
                  </a:cubicBezTo>
                  <a:cubicBezTo>
                    <a:pt x="73" y="175"/>
                    <a:pt x="73" y="175"/>
                    <a:pt x="73" y="175"/>
                  </a:cubicBezTo>
                  <a:cubicBezTo>
                    <a:pt x="74" y="169"/>
                    <a:pt x="79" y="165"/>
                    <a:pt x="85" y="165"/>
                  </a:cubicBezTo>
                  <a:cubicBezTo>
                    <a:pt x="113" y="165"/>
                    <a:pt x="113" y="165"/>
                    <a:pt x="113" y="165"/>
                  </a:cubicBezTo>
                  <a:cubicBezTo>
                    <a:pt x="172"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9"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noEditPoints="1"/>
            </p:cNvSpPr>
            <p:nvPr userDrawn="1"/>
          </p:nvSpPr>
          <p:spPr bwMode="auto">
            <a:xfrm>
              <a:off x="1344613" y="5872163"/>
              <a:ext cx="158750"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20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5 w 212"/>
                <a:gd name="T33" fmla="*/ 87 h 173"/>
                <a:gd name="T34" fmla="*/ 97 w 212"/>
                <a:gd name="T35" fmla="*/ 128 h 173"/>
                <a:gd name="T36" fmla="*/ 68 w 212"/>
                <a:gd name="T37" fmla="*/ 116 h 173"/>
                <a:gd name="T38" fmla="*/ 61 w 212"/>
                <a:gd name="T39" fmla="*/ 87 h 173"/>
                <a:gd name="T40" fmla="*/ 109 w 212"/>
                <a:gd name="T41" fmla="*/ 45 h 173"/>
                <a:gd name="T42" fmla="*/ 137 w 212"/>
                <a:gd name="T43" fmla="*/ 57 h 173"/>
                <a:gd name="T44" fmla="*/ 145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2" y="36"/>
                    <a:pt x="4" y="86"/>
                  </a:cubicBezTo>
                  <a:cubicBezTo>
                    <a:pt x="0" y="111"/>
                    <a:pt x="6" y="135"/>
                    <a:pt x="20" y="151"/>
                  </a:cubicBezTo>
                  <a:cubicBezTo>
                    <a:pt x="33"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9" y="4"/>
                    <a:pt x="204" y="4"/>
                  </a:cubicBezTo>
                  <a:close/>
                  <a:moveTo>
                    <a:pt x="145" y="87"/>
                  </a:moveTo>
                  <a:cubicBezTo>
                    <a:pt x="141" y="112"/>
                    <a:pt x="121" y="128"/>
                    <a:pt x="97" y="128"/>
                  </a:cubicBezTo>
                  <a:cubicBezTo>
                    <a:pt x="84" y="128"/>
                    <a:pt x="74" y="124"/>
                    <a:pt x="68" y="116"/>
                  </a:cubicBezTo>
                  <a:cubicBezTo>
                    <a:pt x="62" y="109"/>
                    <a:pt x="59" y="98"/>
                    <a:pt x="61" y="87"/>
                  </a:cubicBezTo>
                  <a:cubicBezTo>
                    <a:pt x="65" y="62"/>
                    <a:pt x="85" y="45"/>
                    <a:pt x="109" y="45"/>
                  </a:cubicBezTo>
                  <a:cubicBezTo>
                    <a:pt x="121" y="45"/>
                    <a:pt x="131" y="50"/>
                    <a:pt x="137" y="57"/>
                  </a:cubicBezTo>
                  <a:cubicBezTo>
                    <a:pt x="144" y="65"/>
                    <a:pt x="147" y="75"/>
                    <a:pt x="145"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8"/>
            <p:cNvSpPr>
              <a:spLocks noEditPoints="1"/>
            </p:cNvSpPr>
            <p:nvPr userDrawn="1"/>
          </p:nvSpPr>
          <p:spPr bwMode="auto">
            <a:xfrm>
              <a:off x="1817688" y="5872163"/>
              <a:ext cx="157162"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19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4 w 212"/>
                <a:gd name="T33" fmla="*/ 87 h 173"/>
                <a:gd name="T34" fmla="*/ 96 w 212"/>
                <a:gd name="T35" fmla="*/ 128 h 173"/>
                <a:gd name="T36" fmla="*/ 68 w 212"/>
                <a:gd name="T37" fmla="*/ 116 h 173"/>
                <a:gd name="T38" fmla="*/ 61 w 212"/>
                <a:gd name="T39" fmla="*/ 87 h 173"/>
                <a:gd name="T40" fmla="*/ 109 w 212"/>
                <a:gd name="T41" fmla="*/ 45 h 173"/>
                <a:gd name="T42" fmla="*/ 137 w 212"/>
                <a:gd name="T43" fmla="*/ 57 h 173"/>
                <a:gd name="T44" fmla="*/ 144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1" y="36"/>
                    <a:pt x="4" y="86"/>
                  </a:cubicBezTo>
                  <a:cubicBezTo>
                    <a:pt x="0" y="111"/>
                    <a:pt x="5" y="135"/>
                    <a:pt x="19" y="151"/>
                  </a:cubicBezTo>
                  <a:cubicBezTo>
                    <a:pt x="32"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8" y="4"/>
                    <a:pt x="204" y="4"/>
                  </a:cubicBezTo>
                  <a:close/>
                  <a:moveTo>
                    <a:pt x="144" y="87"/>
                  </a:moveTo>
                  <a:cubicBezTo>
                    <a:pt x="140" y="112"/>
                    <a:pt x="121" y="128"/>
                    <a:pt x="96" y="128"/>
                  </a:cubicBezTo>
                  <a:cubicBezTo>
                    <a:pt x="84" y="128"/>
                    <a:pt x="74" y="124"/>
                    <a:pt x="68" y="116"/>
                  </a:cubicBezTo>
                  <a:cubicBezTo>
                    <a:pt x="61" y="109"/>
                    <a:pt x="59" y="98"/>
                    <a:pt x="61" y="87"/>
                  </a:cubicBezTo>
                  <a:cubicBezTo>
                    <a:pt x="65" y="62"/>
                    <a:pt x="85" y="45"/>
                    <a:pt x="109" y="45"/>
                  </a:cubicBezTo>
                  <a:cubicBezTo>
                    <a:pt x="121" y="45"/>
                    <a:pt x="131" y="50"/>
                    <a:pt x="137" y="57"/>
                  </a:cubicBezTo>
                  <a:cubicBezTo>
                    <a:pt x="144" y="65"/>
                    <a:pt x="146" y="75"/>
                    <a:pt x="144"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1517650" y="5875338"/>
              <a:ext cx="155575" cy="166687"/>
            </a:xfrm>
            <a:custGeom>
              <a:avLst/>
              <a:gdLst>
                <a:gd name="T0" fmla="*/ 200 w 210"/>
                <a:gd name="T1" fmla="*/ 0 h 223"/>
                <a:gd name="T2" fmla="*/ 157 w 210"/>
                <a:gd name="T3" fmla="*/ 0 h 223"/>
                <a:gd name="T4" fmla="*/ 147 w 210"/>
                <a:gd name="T5" fmla="*/ 6 h 223"/>
                <a:gd name="T6" fmla="*/ 88 w 210"/>
                <a:gd name="T7" fmla="*/ 93 h 223"/>
                <a:gd name="T8" fmla="*/ 63 w 210"/>
                <a:gd name="T9" fmla="*/ 9 h 223"/>
                <a:gd name="T10" fmla="*/ 51 w 210"/>
                <a:gd name="T11" fmla="*/ 0 h 223"/>
                <a:gd name="T12" fmla="*/ 9 w 210"/>
                <a:gd name="T13" fmla="*/ 0 h 223"/>
                <a:gd name="T14" fmla="*/ 2 w 210"/>
                <a:gd name="T15" fmla="*/ 10 h 223"/>
                <a:gd name="T16" fmla="*/ 49 w 210"/>
                <a:gd name="T17" fmla="*/ 149 h 223"/>
                <a:gd name="T18" fmla="*/ 5 w 210"/>
                <a:gd name="T19" fmla="*/ 211 h 223"/>
                <a:gd name="T20" fmla="*/ 11 w 210"/>
                <a:gd name="T21" fmla="*/ 223 h 223"/>
                <a:gd name="T22" fmla="*/ 54 w 210"/>
                <a:gd name="T23" fmla="*/ 223 h 223"/>
                <a:gd name="T24" fmla="*/ 64 w 210"/>
                <a:gd name="T25" fmla="*/ 218 h 223"/>
                <a:gd name="T26" fmla="*/ 206 w 210"/>
                <a:gd name="T27" fmla="*/ 12 h 223"/>
                <a:gd name="T28" fmla="*/ 200 w 210"/>
                <a:gd name="T29"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223">
                  <a:moveTo>
                    <a:pt x="200" y="0"/>
                  </a:moveTo>
                  <a:cubicBezTo>
                    <a:pt x="157" y="0"/>
                    <a:pt x="157" y="0"/>
                    <a:pt x="157" y="0"/>
                  </a:cubicBezTo>
                  <a:cubicBezTo>
                    <a:pt x="153" y="0"/>
                    <a:pt x="149" y="2"/>
                    <a:pt x="147" y="6"/>
                  </a:cubicBezTo>
                  <a:cubicBezTo>
                    <a:pt x="88" y="93"/>
                    <a:pt x="88" y="93"/>
                    <a:pt x="88" y="93"/>
                  </a:cubicBezTo>
                  <a:cubicBezTo>
                    <a:pt x="63" y="9"/>
                    <a:pt x="63" y="9"/>
                    <a:pt x="63" y="9"/>
                  </a:cubicBezTo>
                  <a:cubicBezTo>
                    <a:pt x="61" y="4"/>
                    <a:pt x="56" y="0"/>
                    <a:pt x="51" y="0"/>
                  </a:cubicBezTo>
                  <a:cubicBezTo>
                    <a:pt x="9" y="0"/>
                    <a:pt x="9" y="0"/>
                    <a:pt x="9" y="0"/>
                  </a:cubicBezTo>
                  <a:cubicBezTo>
                    <a:pt x="4" y="0"/>
                    <a:pt x="0" y="5"/>
                    <a:pt x="2" y="10"/>
                  </a:cubicBezTo>
                  <a:cubicBezTo>
                    <a:pt x="49" y="149"/>
                    <a:pt x="49" y="149"/>
                    <a:pt x="49" y="149"/>
                  </a:cubicBezTo>
                  <a:cubicBezTo>
                    <a:pt x="5" y="211"/>
                    <a:pt x="5" y="211"/>
                    <a:pt x="5" y="211"/>
                  </a:cubicBezTo>
                  <a:cubicBezTo>
                    <a:pt x="1" y="216"/>
                    <a:pt x="5" y="223"/>
                    <a:pt x="11" y="223"/>
                  </a:cubicBezTo>
                  <a:cubicBezTo>
                    <a:pt x="54" y="223"/>
                    <a:pt x="54" y="223"/>
                    <a:pt x="54" y="223"/>
                  </a:cubicBezTo>
                  <a:cubicBezTo>
                    <a:pt x="58" y="223"/>
                    <a:pt x="61" y="221"/>
                    <a:pt x="64" y="218"/>
                  </a:cubicBezTo>
                  <a:cubicBezTo>
                    <a:pt x="206" y="12"/>
                    <a:pt x="206" y="12"/>
                    <a:pt x="206" y="12"/>
                  </a:cubicBezTo>
                  <a:cubicBezTo>
                    <a:pt x="210" y="7"/>
                    <a:pt x="206" y="0"/>
                    <a:pt x="20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1978025" y="5813425"/>
              <a:ext cx="71437" cy="185737"/>
            </a:xfrm>
            <a:custGeom>
              <a:avLst/>
              <a:gdLst>
                <a:gd name="T0" fmla="*/ 37 w 94"/>
                <a:gd name="T1" fmla="*/ 6 h 247"/>
                <a:gd name="T2" fmla="*/ 1 w 94"/>
                <a:gd name="T3" fmla="*/ 239 h 247"/>
                <a:gd name="T4" fmla="*/ 8 w 94"/>
                <a:gd name="T5" fmla="*/ 247 h 247"/>
                <a:gd name="T6" fmla="*/ 45 w 94"/>
                <a:gd name="T7" fmla="*/ 247 h 247"/>
                <a:gd name="T8" fmla="*/ 57 w 94"/>
                <a:gd name="T9" fmla="*/ 237 h 247"/>
                <a:gd name="T10" fmla="*/ 93 w 94"/>
                <a:gd name="T11" fmla="*/ 9 h 247"/>
                <a:gd name="T12" fmla="*/ 86 w 94"/>
                <a:gd name="T13" fmla="*/ 0 h 247"/>
                <a:gd name="T14" fmla="*/ 44 w 94"/>
                <a:gd name="T15" fmla="*/ 0 h 247"/>
                <a:gd name="T16" fmla="*/ 37 w 94"/>
                <a:gd name="T17" fmla="*/ 6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247">
                  <a:moveTo>
                    <a:pt x="37" y="6"/>
                  </a:moveTo>
                  <a:cubicBezTo>
                    <a:pt x="1" y="239"/>
                    <a:pt x="1" y="239"/>
                    <a:pt x="1" y="239"/>
                  </a:cubicBezTo>
                  <a:cubicBezTo>
                    <a:pt x="0" y="243"/>
                    <a:pt x="3" y="247"/>
                    <a:pt x="8" y="247"/>
                  </a:cubicBezTo>
                  <a:cubicBezTo>
                    <a:pt x="45" y="247"/>
                    <a:pt x="45" y="247"/>
                    <a:pt x="45" y="247"/>
                  </a:cubicBezTo>
                  <a:cubicBezTo>
                    <a:pt x="51" y="247"/>
                    <a:pt x="56" y="243"/>
                    <a:pt x="57" y="237"/>
                  </a:cubicBezTo>
                  <a:cubicBezTo>
                    <a:pt x="93" y="9"/>
                    <a:pt x="93" y="9"/>
                    <a:pt x="93" y="9"/>
                  </a:cubicBezTo>
                  <a:cubicBezTo>
                    <a:pt x="94" y="4"/>
                    <a:pt x="90" y="0"/>
                    <a:pt x="86" y="0"/>
                  </a:cubicBezTo>
                  <a:cubicBezTo>
                    <a:pt x="44" y="0"/>
                    <a:pt x="44" y="0"/>
                    <a:pt x="44" y="0"/>
                  </a:cubicBezTo>
                  <a:cubicBezTo>
                    <a:pt x="41" y="0"/>
                    <a:pt x="38" y="3"/>
                    <a:pt x="37" y="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842963" y="5748338"/>
              <a:ext cx="250825" cy="293687"/>
            </a:xfrm>
            <a:custGeom>
              <a:avLst/>
              <a:gdLst>
                <a:gd name="T0" fmla="*/ 301 w 337"/>
                <a:gd name="T1" fmla="*/ 100 h 393"/>
                <a:gd name="T2" fmla="*/ 285 w 337"/>
                <a:gd name="T3" fmla="*/ 30 h 393"/>
                <a:gd name="T4" fmla="*/ 192 w 337"/>
                <a:gd name="T5" fmla="*/ 0 h 393"/>
                <a:gd name="T6" fmla="*/ 70 w 337"/>
                <a:gd name="T7" fmla="*/ 0 h 393"/>
                <a:gd name="T8" fmla="*/ 52 w 337"/>
                <a:gd name="T9" fmla="*/ 15 h 393"/>
                <a:gd name="T10" fmla="*/ 1 w 337"/>
                <a:gd name="T11" fmla="*/ 337 h 393"/>
                <a:gd name="T12" fmla="*/ 12 w 337"/>
                <a:gd name="T13" fmla="*/ 349 h 393"/>
                <a:gd name="T14" fmla="*/ 87 w 337"/>
                <a:gd name="T15" fmla="*/ 349 h 393"/>
                <a:gd name="T16" fmla="*/ 82 w 337"/>
                <a:gd name="T17" fmla="*/ 382 h 393"/>
                <a:gd name="T18" fmla="*/ 91 w 337"/>
                <a:gd name="T19" fmla="*/ 393 h 393"/>
                <a:gd name="T20" fmla="*/ 155 w 337"/>
                <a:gd name="T21" fmla="*/ 393 h 393"/>
                <a:gd name="T22" fmla="*/ 170 w 337"/>
                <a:gd name="T23" fmla="*/ 380 h 393"/>
                <a:gd name="T24" fmla="*/ 170 w 337"/>
                <a:gd name="T25" fmla="*/ 377 h 393"/>
                <a:gd name="T26" fmla="*/ 182 w 337"/>
                <a:gd name="T27" fmla="*/ 301 h 393"/>
                <a:gd name="T28" fmla="*/ 183 w 337"/>
                <a:gd name="T29" fmla="*/ 297 h 393"/>
                <a:gd name="T30" fmla="*/ 198 w 337"/>
                <a:gd name="T31" fmla="*/ 284 h 393"/>
                <a:gd name="T32" fmla="*/ 208 w 337"/>
                <a:gd name="T33" fmla="*/ 284 h 393"/>
                <a:gd name="T34" fmla="*/ 331 w 337"/>
                <a:gd name="T35" fmla="*/ 186 h 393"/>
                <a:gd name="T36" fmla="*/ 319 w 337"/>
                <a:gd name="T37" fmla="*/ 113 h 393"/>
                <a:gd name="T38" fmla="*/ 301 w 337"/>
                <a:gd name="T39" fmla="*/ 100 h 393"/>
                <a:gd name="T40" fmla="*/ 301 w 337"/>
                <a:gd name="T41" fmla="*/ 10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7" h="393">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82" y="382"/>
                    <a:pt x="82" y="382"/>
                    <a:pt x="82" y="382"/>
                  </a:cubicBezTo>
                  <a:cubicBezTo>
                    <a:pt x="81" y="388"/>
                    <a:pt x="85" y="393"/>
                    <a:pt x="91" y="393"/>
                  </a:cubicBezTo>
                  <a:cubicBezTo>
                    <a:pt x="155" y="393"/>
                    <a:pt x="155" y="393"/>
                    <a:pt x="155" y="393"/>
                  </a:cubicBezTo>
                  <a:cubicBezTo>
                    <a:pt x="162" y="393"/>
                    <a:pt x="168" y="387"/>
                    <a:pt x="170" y="380"/>
                  </a:cubicBezTo>
                  <a:cubicBezTo>
                    <a:pt x="170" y="377"/>
                    <a:pt x="170" y="377"/>
                    <a:pt x="170" y="377"/>
                  </a:cubicBezTo>
                  <a:cubicBezTo>
                    <a:pt x="182" y="301"/>
                    <a:pt x="182" y="301"/>
                    <a:pt x="182" y="301"/>
                  </a:cubicBezTo>
                  <a:cubicBezTo>
                    <a:pt x="183" y="297"/>
                    <a:pt x="183" y="297"/>
                    <a:pt x="183" y="297"/>
                  </a:cubicBezTo>
                  <a:cubicBezTo>
                    <a:pt x="184" y="289"/>
                    <a:pt x="191" y="284"/>
                    <a:pt x="198" y="284"/>
                  </a:cubicBezTo>
                  <a:cubicBezTo>
                    <a:pt x="208" y="284"/>
                    <a:pt x="208" y="284"/>
                    <a:pt x="208" y="284"/>
                  </a:cubicBezTo>
                  <a:cubicBezTo>
                    <a:pt x="269" y="284"/>
                    <a:pt x="317" y="259"/>
                    <a:pt x="331" y="186"/>
                  </a:cubicBezTo>
                  <a:cubicBezTo>
                    <a:pt x="337" y="156"/>
                    <a:pt x="334" y="131"/>
                    <a:pt x="319" y="113"/>
                  </a:cubicBezTo>
                  <a:cubicBezTo>
                    <a:pt x="314" y="108"/>
                    <a:pt x="308" y="104"/>
                    <a:pt x="301" y="100"/>
                  </a:cubicBezTo>
                  <a:cubicBezTo>
                    <a:pt x="301" y="100"/>
                    <a:pt x="301" y="100"/>
                    <a:pt x="301" y="100"/>
                  </a:cubicBezTo>
                </a:path>
              </a:pathLst>
            </a:custGeom>
            <a:solidFill>
              <a:srgbClr val="FFFFFF">
                <a:alpha val="68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842963" y="5748338"/>
              <a:ext cx="227012" cy="260350"/>
            </a:xfrm>
            <a:custGeom>
              <a:avLst/>
              <a:gdLst>
                <a:gd name="T0" fmla="*/ 301 w 306"/>
                <a:gd name="T1" fmla="*/ 100 h 349"/>
                <a:gd name="T2" fmla="*/ 285 w 306"/>
                <a:gd name="T3" fmla="*/ 30 h 349"/>
                <a:gd name="T4" fmla="*/ 192 w 306"/>
                <a:gd name="T5" fmla="*/ 0 h 349"/>
                <a:gd name="T6" fmla="*/ 70 w 306"/>
                <a:gd name="T7" fmla="*/ 0 h 349"/>
                <a:gd name="T8" fmla="*/ 52 w 306"/>
                <a:gd name="T9" fmla="*/ 15 h 349"/>
                <a:gd name="T10" fmla="*/ 1 w 306"/>
                <a:gd name="T11" fmla="*/ 337 h 349"/>
                <a:gd name="T12" fmla="*/ 12 w 306"/>
                <a:gd name="T13" fmla="*/ 349 h 349"/>
                <a:gd name="T14" fmla="*/ 87 w 306"/>
                <a:gd name="T15" fmla="*/ 349 h 349"/>
                <a:gd name="T16" fmla="*/ 106 w 306"/>
                <a:gd name="T17" fmla="*/ 229 h 349"/>
                <a:gd name="T18" fmla="*/ 106 w 306"/>
                <a:gd name="T19" fmla="*/ 233 h 349"/>
                <a:gd name="T20" fmla="*/ 123 w 306"/>
                <a:gd name="T21" fmla="*/ 218 h 349"/>
                <a:gd name="T22" fmla="*/ 159 w 306"/>
                <a:gd name="T23" fmla="*/ 218 h 349"/>
                <a:gd name="T24" fmla="*/ 300 w 306"/>
                <a:gd name="T25" fmla="*/ 107 h 349"/>
                <a:gd name="T26" fmla="*/ 301 w 306"/>
                <a:gd name="T27"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6" h="349">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cubicBezTo>
                    <a:pt x="106" y="233"/>
                    <a:pt x="106" y="233"/>
                    <a:pt x="106" y="233"/>
                  </a:cubicBezTo>
                  <a:cubicBezTo>
                    <a:pt x="107" y="225"/>
                    <a:pt x="114" y="218"/>
                    <a:pt x="123" y="218"/>
                  </a:cubicBezTo>
                  <a:cubicBezTo>
                    <a:pt x="159" y="218"/>
                    <a:pt x="159" y="218"/>
                    <a:pt x="159" y="218"/>
                  </a:cubicBezTo>
                  <a:cubicBezTo>
                    <a:pt x="229" y="218"/>
                    <a:pt x="284" y="190"/>
                    <a:pt x="300" y="107"/>
                  </a:cubicBezTo>
                  <a:cubicBezTo>
                    <a:pt x="301" y="105"/>
                    <a:pt x="301" y="102"/>
                    <a:pt x="301" y="100"/>
                  </a:cubicBezTo>
                </a:path>
              </a:pathLst>
            </a:custGeom>
            <a:solidFill>
              <a:srgbClr val="FFFFFF">
                <a:alpha val="70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842963" y="5748338"/>
              <a:ext cx="227012" cy="260350"/>
            </a:xfrm>
            <a:custGeom>
              <a:avLst/>
              <a:gdLst>
                <a:gd name="T0" fmla="*/ 126 w 306"/>
                <a:gd name="T1" fmla="*/ 100 h 349"/>
                <a:gd name="T2" fmla="*/ 135 w 306"/>
                <a:gd name="T3" fmla="*/ 89 h 349"/>
                <a:gd name="T4" fmla="*/ 142 w 306"/>
                <a:gd name="T5" fmla="*/ 87 h 349"/>
                <a:gd name="T6" fmla="*/ 237 w 306"/>
                <a:gd name="T7" fmla="*/ 87 h 349"/>
                <a:gd name="T8" fmla="*/ 269 w 306"/>
                <a:gd name="T9" fmla="*/ 90 h 349"/>
                <a:gd name="T10" fmla="*/ 277 w 306"/>
                <a:gd name="T11" fmla="*/ 91 h 349"/>
                <a:gd name="T12" fmla="*/ 284 w 306"/>
                <a:gd name="T13" fmla="*/ 93 h 349"/>
                <a:gd name="T14" fmla="*/ 288 w 306"/>
                <a:gd name="T15" fmla="*/ 94 h 349"/>
                <a:gd name="T16" fmla="*/ 301 w 306"/>
                <a:gd name="T17" fmla="*/ 100 h 349"/>
                <a:gd name="T18" fmla="*/ 285 w 306"/>
                <a:gd name="T19" fmla="*/ 30 h 349"/>
                <a:gd name="T20" fmla="*/ 192 w 306"/>
                <a:gd name="T21" fmla="*/ 0 h 349"/>
                <a:gd name="T22" fmla="*/ 70 w 306"/>
                <a:gd name="T23" fmla="*/ 0 h 349"/>
                <a:gd name="T24" fmla="*/ 52 w 306"/>
                <a:gd name="T25" fmla="*/ 15 h 349"/>
                <a:gd name="T26" fmla="*/ 1 w 306"/>
                <a:gd name="T27" fmla="*/ 337 h 349"/>
                <a:gd name="T28" fmla="*/ 12 w 306"/>
                <a:gd name="T29" fmla="*/ 349 h 349"/>
                <a:gd name="T30" fmla="*/ 87 w 306"/>
                <a:gd name="T31" fmla="*/ 349 h 349"/>
                <a:gd name="T32" fmla="*/ 106 w 306"/>
                <a:gd name="T33" fmla="*/ 229 h 349"/>
                <a:gd name="T34" fmla="*/ 126 w 306"/>
                <a:gd name="T35"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6" h="349">
                  <a:moveTo>
                    <a:pt x="126" y="100"/>
                  </a:moveTo>
                  <a:cubicBezTo>
                    <a:pt x="127" y="95"/>
                    <a:pt x="131" y="91"/>
                    <a:pt x="135" y="89"/>
                  </a:cubicBezTo>
                  <a:cubicBezTo>
                    <a:pt x="137" y="88"/>
                    <a:pt x="139" y="87"/>
                    <a:pt x="142" y="87"/>
                  </a:cubicBezTo>
                  <a:cubicBezTo>
                    <a:pt x="237" y="87"/>
                    <a:pt x="237" y="87"/>
                    <a:pt x="237" y="87"/>
                  </a:cubicBezTo>
                  <a:cubicBezTo>
                    <a:pt x="249" y="87"/>
                    <a:pt x="259" y="88"/>
                    <a:pt x="269" y="90"/>
                  </a:cubicBezTo>
                  <a:cubicBezTo>
                    <a:pt x="272" y="90"/>
                    <a:pt x="274" y="91"/>
                    <a:pt x="277" y="91"/>
                  </a:cubicBezTo>
                  <a:cubicBezTo>
                    <a:pt x="279" y="92"/>
                    <a:pt x="282" y="92"/>
                    <a:pt x="284" y="93"/>
                  </a:cubicBezTo>
                  <a:cubicBezTo>
                    <a:pt x="286" y="94"/>
                    <a:pt x="287" y="94"/>
                    <a:pt x="288" y="94"/>
                  </a:cubicBezTo>
                  <a:cubicBezTo>
                    <a:pt x="293" y="96"/>
                    <a:pt x="297" y="98"/>
                    <a:pt x="301" y="100"/>
                  </a:cubicBez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lnTo>
                    <a:pt x="126" y="10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064404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805"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urple Gradient Overlay Image">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0" y="0"/>
            <a:ext cx="9144000" cy="5143500"/>
          </a:xfrm>
          <a:gradFill flip="none" rotWithShape="1">
            <a:gsLst>
              <a:gs pos="0">
                <a:schemeClr val="accent3">
                  <a:alpha val="90000"/>
                </a:schemeClr>
              </a:gs>
              <a:gs pos="88000">
                <a:srgbClr val="19468E">
                  <a:alpha val="90000"/>
                </a:srgbClr>
              </a:gs>
            </a:gsLst>
            <a:path path="circle">
              <a:fillToRect r="100000" b="100000"/>
            </a:path>
            <a:tileRect l="-100000" t="-100000"/>
          </a:gradFill>
        </p:spPr>
        <p:txBody>
          <a:bodyPr vert="horz" lIns="1664208" tIns="45720" rIns="0" bIns="283464" rtlCol="0" anchor="b"/>
          <a:lstStyle>
            <a:lvl1pPr>
              <a:defRPr lang="en-US" smtClean="0">
                <a:solidFill>
                  <a:schemeClr val="bg1">
                    <a:alpha val="60000"/>
                  </a:schemeClr>
                </a:solidFill>
              </a:defRPr>
            </a:lvl1pPr>
          </a:lstStyle>
          <a:p>
            <a:endParaRPr lang="en-US"/>
          </a:p>
        </p:txBody>
      </p:sp>
      <p:sp>
        <p:nvSpPr>
          <p:cNvPr id="10" name="Picture Placeholder 9"/>
          <p:cNvSpPr>
            <a:spLocks noGrp="1"/>
          </p:cNvSpPr>
          <p:nvPr>
            <p:ph type="pic" sz="quarter" idx="13" hasCustomPrompt="1"/>
          </p:nvPr>
        </p:nvSpPr>
        <p:spPr>
          <a:xfrm>
            <a:off x="0" y="0"/>
            <a:ext cx="9144000" cy="5143500"/>
          </a:xfrm>
        </p:spPr>
        <p:txBody>
          <a:bodyPr tIns="914400" anchor="ctr"/>
          <a:lstStyle>
            <a:lvl1pPr marL="0" indent="0" algn="ctr">
              <a:buNone/>
              <a:defRPr baseline="0">
                <a:solidFill>
                  <a:schemeClr val="bg1">
                    <a:alpha val="40000"/>
                  </a:schemeClr>
                </a:solidFill>
              </a:defRPr>
            </a:lvl1pPr>
          </a:lstStyle>
          <a:p>
            <a:r>
              <a:rPr lang="en-US" dirty="0" smtClean="0"/>
              <a:t>Click icon to insert image</a:t>
            </a: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EF1A169E-AD20-EF40-9755-5B02FC72079F}" type="slidenum">
              <a:rPr lang="en-US" smtClean="0"/>
              <a:t>‹#›</a:t>
            </a:fld>
            <a:endParaRPr lang="en-US"/>
          </a:p>
        </p:txBody>
      </p:sp>
      <p:sp>
        <p:nvSpPr>
          <p:cNvPr id="13" name="Text Placeholder 10"/>
          <p:cNvSpPr>
            <a:spLocks noGrp="1"/>
          </p:cNvSpPr>
          <p:nvPr>
            <p:ph type="body" sz="quarter" idx="14"/>
          </p:nvPr>
        </p:nvSpPr>
        <p:spPr>
          <a:xfrm>
            <a:off x="377430" y="638856"/>
            <a:ext cx="8391525" cy="359569"/>
          </a:xfrm>
        </p:spPr>
        <p:txBody>
          <a:bodyPr>
            <a:normAutofit/>
          </a:bodyPr>
          <a:lstStyle>
            <a:lvl1pPr marL="0" indent="0">
              <a:buNone/>
              <a:defRPr sz="2000">
                <a:solidFill>
                  <a:schemeClr val="bg1">
                    <a:alpha val="60000"/>
                  </a:schemeClr>
                </a:solidFill>
                <a:latin typeface="+mn-lt"/>
              </a:defRPr>
            </a:lvl1pPr>
          </a:lstStyle>
          <a:p>
            <a:pPr lvl="0"/>
            <a:r>
              <a:rPr lang="en-US" smtClean="0"/>
              <a:t>Click to edit Master text styles</a:t>
            </a:r>
          </a:p>
        </p:txBody>
      </p:sp>
      <p:grpSp>
        <p:nvGrpSpPr>
          <p:cNvPr id="8" name="Group 7"/>
          <p:cNvGrpSpPr/>
          <p:nvPr/>
        </p:nvGrpSpPr>
        <p:grpSpPr>
          <a:xfrm>
            <a:off x="377428" y="4763071"/>
            <a:ext cx="749498" cy="182444"/>
            <a:chOff x="842963" y="5748338"/>
            <a:chExt cx="1206499" cy="293687"/>
          </a:xfrm>
        </p:grpSpPr>
        <p:sp>
          <p:nvSpPr>
            <p:cNvPr id="9" name="Freeform 5"/>
            <p:cNvSpPr>
              <a:spLocks noEditPoints="1"/>
            </p:cNvSpPr>
            <p:nvPr userDrawn="1"/>
          </p:nvSpPr>
          <p:spPr bwMode="auto">
            <a:xfrm>
              <a:off x="1668463"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4 w 218"/>
                <a:gd name="T11" fmla="*/ 247 h 247"/>
                <a:gd name="T12" fmla="*/ 62 w 218"/>
                <a:gd name="T13" fmla="*/ 240 h 247"/>
                <a:gd name="T14" fmla="*/ 72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3" y="247"/>
                    <a:pt x="8" y="247"/>
                  </a:cubicBezTo>
                  <a:cubicBezTo>
                    <a:pt x="54" y="247"/>
                    <a:pt x="54" y="247"/>
                    <a:pt x="54" y="247"/>
                  </a:cubicBezTo>
                  <a:cubicBezTo>
                    <a:pt x="58" y="247"/>
                    <a:pt x="62" y="244"/>
                    <a:pt x="62" y="240"/>
                  </a:cubicBezTo>
                  <a:cubicBezTo>
                    <a:pt x="72" y="175"/>
                    <a:pt x="72" y="175"/>
                    <a:pt x="72" y="175"/>
                  </a:cubicBezTo>
                  <a:cubicBezTo>
                    <a:pt x="73" y="169"/>
                    <a:pt x="79" y="165"/>
                    <a:pt x="85" y="165"/>
                  </a:cubicBezTo>
                  <a:cubicBezTo>
                    <a:pt x="113" y="165"/>
                    <a:pt x="113" y="165"/>
                    <a:pt x="113" y="165"/>
                  </a:cubicBezTo>
                  <a:cubicBezTo>
                    <a:pt x="171"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8"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6"/>
            <p:cNvSpPr>
              <a:spLocks noEditPoints="1"/>
            </p:cNvSpPr>
            <p:nvPr userDrawn="1"/>
          </p:nvSpPr>
          <p:spPr bwMode="auto">
            <a:xfrm>
              <a:off x="1196975"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1 w 218"/>
                <a:gd name="T11" fmla="*/ 247 h 247"/>
                <a:gd name="T12" fmla="*/ 63 w 218"/>
                <a:gd name="T13" fmla="*/ 237 h 247"/>
                <a:gd name="T14" fmla="*/ 73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4" y="247"/>
                    <a:pt x="8" y="247"/>
                  </a:cubicBezTo>
                  <a:cubicBezTo>
                    <a:pt x="51" y="247"/>
                    <a:pt x="51" y="247"/>
                    <a:pt x="51" y="247"/>
                  </a:cubicBezTo>
                  <a:cubicBezTo>
                    <a:pt x="57" y="247"/>
                    <a:pt x="62" y="243"/>
                    <a:pt x="63" y="237"/>
                  </a:cubicBezTo>
                  <a:cubicBezTo>
                    <a:pt x="73" y="175"/>
                    <a:pt x="73" y="175"/>
                    <a:pt x="73" y="175"/>
                  </a:cubicBezTo>
                  <a:cubicBezTo>
                    <a:pt x="74" y="169"/>
                    <a:pt x="79" y="165"/>
                    <a:pt x="85" y="165"/>
                  </a:cubicBezTo>
                  <a:cubicBezTo>
                    <a:pt x="113" y="165"/>
                    <a:pt x="113" y="165"/>
                    <a:pt x="113" y="165"/>
                  </a:cubicBezTo>
                  <a:cubicBezTo>
                    <a:pt x="172"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9"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noEditPoints="1"/>
            </p:cNvSpPr>
            <p:nvPr userDrawn="1"/>
          </p:nvSpPr>
          <p:spPr bwMode="auto">
            <a:xfrm>
              <a:off x="1344613" y="5872163"/>
              <a:ext cx="158750"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20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5 w 212"/>
                <a:gd name="T33" fmla="*/ 87 h 173"/>
                <a:gd name="T34" fmla="*/ 97 w 212"/>
                <a:gd name="T35" fmla="*/ 128 h 173"/>
                <a:gd name="T36" fmla="*/ 68 w 212"/>
                <a:gd name="T37" fmla="*/ 116 h 173"/>
                <a:gd name="T38" fmla="*/ 61 w 212"/>
                <a:gd name="T39" fmla="*/ 87 h 173"/>
                <a:gd name="T40" fmla="*/ 109 w 212"/>
                <a:gd name="T41" fmla="*/ 45 h 173"/>
                <a:gd name="T42" fmla="*/ 137 w 212"/>
                <a:gd name="T43" fmla="*/ 57 h 173"/>
                <a:gd name="T44" fmla="*/ 145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2" y="36"/>
                    <a:pt x="4" y="86"/>
                  </a:cubicBezTo>
                  <a:cubicBezTo>
                    <a:pt x="0" y="111"/>
                    <a:pt x="6" y="135"/>
                    <a:pt x="20" y="151"/>
                  </a:cubicBezTo>
                  <a:cubicBezTo>
                    <a:pt x="33"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9" y="4"/>
                    <a:pt x="204" y="4"/>
                  </a:cubicBezTo>
                  <a:close/>
                  <a:moveTo>
                    <a:pt x="145" y="87"/>
                  </a:moveTo>
                  <a:cubicBezTo>
                    <a:pt x="141" y="112"/>
                    <a:pt x="121" y="128"/>
                    <a:pt x="97" y="128"/>
                  </a:cubicBezTo>
                  <a:cubicBezTo>
                    <a:pt x="84" y="128"/>
                    <a:pt x="74" y="124"/>
                    <a:pt x="68" y="116"/>
                  </a:cubicBezTo>
                  <a:cubicBezTo>
                    <a:pt x="62" y="109"/>
                    <a:pt x="59" y="98"/>
                    <a:pt x="61" y="87"/>
                  </a:cubicBezTo>
                  <a:cubicBezTo>
                    <a:pt x="65" y="62"/>
                    <a:pt x="85" y="45"/>
                    <a:pt x="109" y="45"/>
                  </a:cubicBezTo>
                  <a:cubicBezTo>
                    <a:pt x="121" y="45"/>
                    <a:pt x="131" y="50"/>
                    <a:pt x="137" y="57"/>
                  </a:cubicBezTo>
                  <a:cubicBezTo>
                    <a:pt x="144" y="65"/>
                    <a:pt x="147" y="75"/>
                    <a:pt x="145"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8"/>
            <p:cNvSpPr>
              <a:spLocks noEditPoints="1"/>
            </p:cNvSpPr>
            <p:nvPr userDrawn="1"/>
          </p:nvSpPr>
          <p:spPr bwMode="auto">
            <a:xfrm>
              <a:off x="1817688" y="5872163"/>
              <a:ext cx="157162"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19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4 w 212"/>
                <a:gd name="T33" fmla="*/ 87 h 173"/>
                <a:gd name="T34" fmla="*/ 96 w 212"/>
                <a:gd name="T35" fmla="*/ 128 h 173"/>
                <a:gd name="T36" fmla="*/ 68 w 212"/>
                <a:gd name="T37" fmla="*/ 116 h 173"/>
                <a:gd name="T38" fmla="*/ 61 w 212"/>
                <a:gd name="T39" fmla="*/ 87 h 173"/>
                <a:gd name="T40" fmla="*/ 109 w 212"/>
                <a:gd name="T41" fmla="*/ 45 h 173"/>
                <a:gd name="T42" fmla="*/ 137 w 212"/>
                <a:gd name="T43" fmla="*/ 57 h 173"/>
                <a:gd name="T44" fmla="*/ 144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1" y="36"/>
                    <a:pt x="4" y="86"/>
                  </a:cubicBezTo>
                  <a:cubicBezTo>
                    <a:pt x="0" y="111"/>
                    <a:pt x="5" y="135"/>
                    <a:pt x="19" y="151"/>
                  </a:cubicBezTo>
                  <a:cubicBezTo>
                    <a:pt x="32"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8" y="4"/>
                    <a:pt x="204" y="4"/>
                  </a:cubicBezTo>
                  <a:close/>
                  <a:moveTo>
                    <a:pt x="144" y="87"/>
                  </a:moveTo>
                  <a:cubicBezTo>
                    <a:pt x="140" y="112"/>
                    <a:pt x="121" y="128"/>
                    <a:pt x="96" y="128"/>
                  </a:cubicBezTo>
                  <a:cubicBezTo>
                    <a:pt x="84" y="128"/>
                    <a:pt x="74" y="124"/>
                    <a:pt x="68" y="116"/>
                  </a:cubicBezTo>
                  <a:cubicBezTo>
                    <a:pt x="61" y="109"/>
                    <a:pt x="59" y="98"/>
                    <a:pt x="61" y="87"/>
                  </a:cubicBezTo>
                  <a:cubicBezTo>
                    <a:pt x="65" y="62"/>
                    <a:pt x="85" y="45"/>
                    <a:pt x="109" y="45"/>
                  </a:cubicBezTo>
                  <a:cubicBezTo>
                    <a:pt x="121" y="45"/>
                    <a:pt x="131" y="50"/>
                    <a:pt x="137" y="57"/>
                  </a:cubicBezTo>
                  <a:cubicBezTo>
                    <a:pt x="144" y="65"/>
                    <a:pt x="146" y="75"/>
                    <a:pt x="144"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1517650" y="5875338"/>
              <a:ext cx="155575" cy="166687"/>
            </a:xfrm>
            <a:custGeom>
              <a:avLst/>
              <a:gdLst>
                <a:gd name="T0" fmla="*/ 200 w 210"/>
                <a:gd name="T1" fmla="*/ 0 h 223"/>
                <a:gd name="T2" fmla="*/ 157 w 210"/>
                <a:gd name="T3" fmla="*/ 0 h 223"/>
                <a:gd name="T4" fmla="*/ 147 w 210"/>
                <a:gd name="T5" fmla="*/ 6 h 223"/>
                <a:gd name="T6" fmla="*/ 88 w 210"/>
                <a:gd name="T7" fmla="*/ 93 h 223"/>
                <a:gd name="T8" fmla="*/ 63 w 210"/>
                <a:gd name="T9" fmla="*/ 9 h 223"/>
                <a:gd name="T10" fmla="*/ 51 w 210"/>
                <a:gd name="T11" fmla="*/ 0 h 223"/>
                <a:gd name="T12" fmla="*/ 9 w 210"/>
                <a:gd name="T13" fmla="*/ 0 h 223"/>
                <a:gd name="T14" fmla="*/ 2 w 210"/>
                <a:gd name="T15" fmla="*/ 10 h 223"/>
                <a:gd name="T16" fmla="*/ 49 w 210"/>
                <a:gd name="T17" fmla="*/ 149 h 223"/>
                <a:gd name="T18" fmla="*/ 5 w 210"/>
                <a:gd name="T19" fmla="*/ 211 h 223"/>
                <a:gd name="T20" fmla="*/ 11 w 210"/>
                <a:gd name="T21" fmla="*/ 223 h 223"/>
                <a:gd name="T22" fmla="*/ 54 w 210"/>
                <a:gd name="T23" fmla="*/ 223 h 223"/>
                <a:gd name="T24" fmla="*/ 64 w 210"/>
                <a:gd name="T25" fmla="*/ 218 h 223"/>
                <a:gd name="T26" fmla="*/ 206 w 210"/>
                <a:gd name="T27" fmla="*/ 12 h 223"/>
                <a:gd name="T28" fmla="*/ 200 w 210"/>
                <a:gd name="T29"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223">
                  <a:moveTo>
                    <a:pt x="200" y="0"/>
                  </a:moveTo>
                  <a:cubicBezTo>
                    <a:pt x="157" y="0"/>
                    <a:pt x="157" y="0"/>
                    <a:pt x="157" y="0"/>
                  </a:cubicBezTo>
                  <a:cubicBezTo>
                    <a:pt x="153" y="0"/>
                    <a:pt x="149" y="2"/>
                    <a:pt x="147" y="6"/>
                  </a:cubicBezTo>
                  <a:cubicBezTo>
                    <a:pt x="88" y="93"/>
                    <a:pt x="88" y="93"/>
                    <a:pt x="88" y="93"/>
                  </a:cubicBezTo>
                  <a:cubicBezTo>
                    <a:pt x="63" y="9"/>
                    <a:pt x="63" y="9"/>
                    <a:pt x="63" y="9"/>
                  </a:cubicBezTo>
                  <a:cubicBezTo>
                    <a:pt x="61" y="4"/>
                    <a:pt x="56" y="0"/>
                    <a:pt x="51" y="0"/>
                  </a:cubicBezTo>
                  <a:cubicBezTo>
                    <a:pt x="9" y="0"/>
                    <a:pt x="9" y="0"/>
                    <a:pt x="9" y="0"/>
                  </a:cubicBezTo>
                  <a:cubicBezTo>
                    <a:pt x="4" y="0"/>
                    <a:pt x="0" y="5"/>
                    <a:pt x="2" y="10"/>
                  </a:cubicBezTo>
                  <a:cubicBezTo>
                    <a:pt x="49" y="149"/>
                    <a:pt x="49" y="149"/>
                    <a:pt x="49" y="149"/>
                  </a:cubicBezTo>
                  <a:cubicBezTo>
                    <a:pt x="5" y="211"/>
                    <a:pt x="5" y="211"/>
                    <a:pt x="5" y="211"/>
                  </a:cubicBezTo>
                  <a:cubicBezTo>
                    <a:pt x="1" y="216"/>
                    <a:pt x="5" y="223"/>
                    <a:pt x="11" y="223"/>
                  </a:cubicBezTo>
                  <a:cubicBezTo>
                    <a:pt x="54" y="223"/>
                    <a:pt x="54" y="223"/>
                    <a:pt x="54" y="223"/>
                  </a:cubicBezTo>
                  <a:cubicBezTo>
                    <a:pt x="58" y="223"/>
                    <a:pt x="61" y="221"/>
                    <a:pt x="64" y="218"/>
                  </a:cubicBezTo>
                  <a:cubicBezTo>
                    <a:pt x="206" y="12"/>
                    <a:pt x="206" y="12"/>
                    <a:pt x="206" y="12"/>
                  </a:cubicBezTo>
                  <a:cubicBezTo>
                    <a:pt x="210" y="7"/>
                    <a:pt x="206" y="0"/>
                    <a:pt x="20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1978025" y="5813425"/>
              <a:ext cx="71437" cy="185737"/>
            </a:xfrm>
            <a:custGeom>
              <a:avLst/>
              <a:gdLst>
                <a:gd name="T0" fmla="*/ 37 w 94"/>
                <a:gd name="T1" fmla="*/ 6 h 247"/>
                <a:gd name="T2" fmla="*/ 1 w 94"/>
                <a:gd name="T3" fmla="*/ 239 h 247"/>
                <a:gd name="T4" fmla="*/ 8 w 94"/>
                <a:gd name="T5" fmla="*/ 247 h 247"/>
                <a:gd name="T6" fmla="*/ 45 w 94"/>
                <a:gd name="T7" fmla="*/ 247 h 247"/>
                <a:gd name="T8" fmla="*/ 57 w 94"/>
                <a:gd name="T9" fmla="*/ 237 h 247"/>
                <a:gd name="T10" fmla="*/ 93 w 94"/>
                <a:gd name="T11" fmla="*/ 9 h 247"/>
                <a:gd name="T12" fmla="*/ 86 w 94"/>
                <a:gd name="T13" fmla="*/ 0 h 247"/>
                <a:gd name="T14" fmla="*/ 44 w 94"/>
                <a:gd name="T15" fmla="*/ 0 h 247"/>
                <a:gd name="T16" fmla="*/ 37 w 94"/>
                <a:gd name="T17" fmla="*/ 6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247">
                  <a:moveTo>
                    <a:pt x="37" y="6"/>
                  </a:moveTo>
                  <a:cubicBezTo>
                    <a:pt x="1" y="239"/>
                    <a:pt x="1" y="239"/>
                    <a:pt x="1" y="239"/>
                  </a:cubicBezTo>
                  <a:cubicBezTo>
                    <a:pt x="0" y="243"/>
                    <a:pt x="3" y="247"/>
                    <a:pt x="8" y="247"/>
                  </a:cubicBezTo>
                  <a:cubicBezTo>
                    <a:pt x="45" y="247"/>
                    <a:pt x="45" y="247"/>
                    <a:pt x="45" y="247"/>
                  </a:cubicBezTo>
                  <a:cubicBezTo>
                    <a:pt x="51" y="247"/>
                    <a:pt x="56" y="243"/>
                    <a:pt x="57" y="237"/>
                  </a:cubicBezTo>
                  <a:cubicBezTo>
                    <a:pt x="93" y="9"/>
                    <a:pt x="93" y="9"/>
                    <a:pt x="93" y="9"/>
                  </a:cubicBezTo>
                  <a:cubicBezTo>
                    <a:pt x="94" y="4"/>
                    <a:pt x="90" y="0"/>
                    <a:pt x="86" y="0"/>
                  </a:cubicBezTo>
                  <a:cubicBezTo>
                    <a:pt x="44" y="0"/>
                    <a:pt x="44" y="0"/>
                    <a:pt x="44" y="0"/>
                  </a:cubicBezTo>
                  <a:cubicBezTo>
                    <a:pt x="41" y="0"/>
                    <a:pt x="38" y="3"/>
                    <a:pt x="37" y="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842963" y="5748338"/>
              <a:ext cx="250825" cy="293687"/>
            </a:xfrm>
            <a:custGeom>
              <a:avLst/>
              <a:gdLst>
                <a:gd name="T0" fmla="*/ 301 w 337"/>
                <a:gd name="T1" fmla="*/ 100 h 393"/>
                <a:gd name="T2" fmla="*/ 285 w 337"/>
                <a:gd name="T3" fmla="*/ 30 h 393"/>
                <a:gd name="T4" fmla="*/ 192 w 337"/>
                <a:gd name="T5" fmla="*/ 0 h 393"/>
                <a:gd name="T6" fmla="*/ 70 w 337"/>
                <a:gd name="T7" fmla="*/ 0 h 393"/>
                <a:gd name="T8" fmla="*/ 52 w 337"/>
                <a:gd name="T9" fmla="*/ 15 h 393"/>
                <a:gd name="T10" fmla="*/ 1 w 337"/>
                <a:gd name="T11" fmla="*/ 337 h 393"/>
                <a:gd name="T12" fmla="*/ 12 w 337"/>
                <a:gd name="T13" fmla="*/ 349 h 393"/>
                <a:gd name="T14" fmla="*/ 87 w 337"/>
                <a:gd name="T15" fmla="*/ 349 h 393"/>
                <a:gd name="T16" fmla="*/ 82 w 337"/>
                <a:gd name="T17" fmla="*/ 382 h 393"/>
                <a:gd name="T18" fmla="*/ 91 w 337"/>
                <a:gd name="T19" fmla="*/ 393 h 393"/>
                <a:gd name="T20" fmla="*/ 155 w 337"/>
                <a:gd name="T21" fmla="*/ 393 h 393"/>
                <a:gd name="T22" fmla="*/ 170 w 337"/>
                <a:gd name="T23" fmla="*/ 380 h 393"/>
                <a:gd name="T24" fmla="*/ 170 w 337"/>
                <a:gd name="T25" fmla="*/ 377 h 393"/>
                <a:gd name="T26" fmla="*/ 182 w 337"/>
                <a:gd name="T27" fmla="*/ 301 h 393"/>
                <a:gd name="T28" fmla="*/ 183 w 337"/>
                <a:gd name="T29" fmla="*/ 297 h 393"/>
                <a:gd name="T30" fmla="*/ 198 w 337"/>
                <a:gd name="T31" fmla="*/ 284 h 393"/>
                <a:gd name="T32" fmla="*/ 208 w 337"/>
                <a:gd name="T33" fmla="*/ 284 h 393"/>
                <a:gd name="T34" fmla="*/ 331 w 337"/>
                <a:gd name="T35" fmla="*/ 186 h 393"/>
                <a:gd name="T36" fmla="*/ 319 w 337"/>
                <a:gd name="T37" fmla="*/ 113 h 393"/>
                <a:gd name="T38" fmla="*/ 301 w 337"/>
                <a:gd name="T39" fmla="*/ 100 h 393"/>
                <a:gd name="T40" fmla="*/ 301 w 337"/>
                <a:gd name="T41" fmla="*/ 10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7" h="393">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82" y="382"/>
                    <a:pt x="82" y="382"/>
                    <a:pt x="82" y="382"/>
                  </a:cubicBezTo>
                  <a:cubicBezTo>
                    <a:pt x="81" y="388"/>
                    <a:pt x="85" y="393"/>
                    <a:pt x="91" y="393"/>
                  </a:cubicBezTo>
                  <a:cubicBezTo>
                    <a:pt x="155" y="393"/>
                    <a:pt x="155" y="393"/>
                    <a:pt x="155" y="393"/>
                  </a:cubicBezTo>
                  <a:cubicBezTo>
                    <a:pt x="162" y="393"/>
                    <a:pt x="168" y="387"/>
                    <a:pt x="170" y="380"/>
                  </a:cubicBezTo>
                  <a:cubicBezTo>
                    <a:pt x="170" y="377"/>
                    <a:pt x="170" y="377"/>
                    <a:pt x="170" y="377"/>
                  </a:cubicBezTo>
                  <a:cubicBezTo>
                    <a:pt x="182" y="301"/>
                    <a:pt x="182" y="301"/>
                    <a:pt x="182" y="301"/>
                  </a:cubicBezTo>
                  <a:cubicBezTo>
                    <a:pt x="183" y="297"/>
                    <a:pt x="183" y="297"/>
                    <a:pt x="183" y="297"/>
                  </a:cubicBezTo>
                  <a:cubicBezTo>
                    <a:pt x="184" y="289"/>
                    <a:pt x="191" y="284"/>
                    <a:pt x="198" y="284"/>
                  </a:cubicBezTo>
                  <a:cubicBezTo>
                    <a:pt x="208" y="284"/>
                    <a:pt x="208" y="284"/>
                    <a:pt x="208" y="284"/>
                  </a:cubicBezTo>
                  <a:cubicBezTo>
                    <a:pt x="269" y="284"/>
                    <a:pt x="317" y="259"/>
                    <a:pt x="331" y="186"/>
                  </a:cubicBezTo>
                  <a:cubicBezTo>
                    <a:pt x="337" y="156"/>
                    <a:pt x="334" y="131"/>
                    <a:pt x="319" y="113"/>
                  </a:cubicBezTo>
                  <a:cubicBezTo>
                    <a:pt x="314" y="108"/>
                    <a:pt x="308" y="104"/>
                    <a:pt x="301" y="100"/>
                  </a:cubicBezTo>
                  <a:cubicBezTo>
                    <a:pt x="301" y="100"/>
                    <a:pt x="301" y="100"/>
                    <a:pt x="301" y="100"/>
                  </a:cubicBezTo>
                </a:path>
              </a:pathLst>
            </a:custGeom>
            <a:solidFill>
              <a:srgbClr val="FFFFFF">
                <a:alpha val="68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842963" y="5748338"/>
              <a:ext cx="227012" cy="260350"/>
            </a:xfrm>
            <a:custGeom>
              <a:avLst/>
              <a:gdLst>
                <a:gd name="T0" fmla="*/ 301 w 306"/>
                <a:gd name="T1" fmla="*/ 100 h 349"/>
                <a:gd name="T2" fmla="*/ 285 w 306"/>
                <a:gd name="T3" fmla="*/ 30 h 349"/>
                <a:gd name="T4" fmla="*/ 192 w 306"/>
                <a:gd name="T5" fmla="*/ 0 h 349"/>
                <a:gd name="T6" fmla="*/ 70 w 306"/>
                <a:gd name="T7" fmla="*/ 0 h 349"/>
                <a:gd name="T8" fmla="*/ 52 w 306"/>
                <a:gd name="T9" fmla="*/ 15 h 349"/>
                <a:gd name="T10" fmla="*/ 1 w 306"/>
                <a:gd name="T11" fmla="*/ 337 h 349"/>
                <a:gd name="T12" fmla="*/ 12 w 306"/>
                <a:gd name="T13" fmla="*/ 349 h 349"/>
                <a:gd name="T14" fmla="*/ 87 w 306"/>
                <a:gd name="T15" fmla="*/ 349 h 349"/>
                <a:gd name="T16" fmla="*/ 106 w 306"/>
                <a:gd name="T17" fmla="*/ 229 h 349"/>
                <a:gd name="T18" fmla="*/ 106 w 306"/>
                <a:gd name="T19" fmla="*/ 233 h 349"/>
                <a:gd name="T20" fmla="*/ 123 w 306"/>
                <a:gd name="T21" fmla="*/ 218 h 349"/>
                <a:gd name="T22" fmla="*/ 159 w 306"/>
                <a:gd name="T23" fmla="*/ 218 h 349"/>
                <a:gd name="T24" fmla="*/ 300 w 306"/>
                <a:gd name="T25" fmla="*/ 107 h 349"/>
                <a:gd name="T26" fmla="*/ 301 w 306"/>
                <a:gd name="T27"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6" h="349">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cubicBezTo>
                    <a:pt x="106" y="233"/>
                    <a:pt x="106" y="233"/>
                    <a:pt x="106" y="233"/>
                  </a:cubicBezTo>
                  <a:cubicBezTo>
                    <a:pt x="107" y="225"/>
                    <a:pt x="114" y="218"/>
                    <a:pt x="123" y="218"/>
                  </a:cubicBezTo>
                  <a:cubicBezTo>
                    <a:pt x="159" y="218"/>
                    <a:pt x="159" y="218"/>
                    <a:pt x="159" y="218"/>
                  </a:cubicBezTo>
                  <a:cubicBezTo>
                    <a:pt x="229" y="218"/>
                    <a:pt x="284" y="190"/>
                    <a:pt x="300" y="107"/>
                  </a:cubicBezTo>
                  <a:cubicBezTo>
                    <a:pt x="301" y="105"/>
                    <a:pt x="301" y="102"/>
                    <a:pt x="301" y="100"/>
                  </a:cubicBezTo>
                </a:path>
              </a:pathLst>
            </a:custGeom>
            <a:solidFill>
              <a:srgbClr val="FFFFFF">
                <a:alpha val="70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842963" y="5748338"/>
              <a:ext cx="227012" cy="260350"/>
            </a:xfrm>
            <a:custGeom>
              <a:avLst/>
              <a:gdLst>
                <a:gd name="T0" fmla="*/ 126 w 306"/>
                <a:gd name="T1" fmla="*/ 100 h 349"/>
                <a:gd name="T2" fmla="*/ 135 w 306"/>
                <a:gd name="T3" fmla="*/ 89 h 349"/>
                <a:gd name="T4" fmla="*/ 142 w 306"/>
                <a:gd name="T5" fmla="*/ 87 h 349"/>
                <a:gd name="T6" fmla="*/ 237 w 306"/>
                <a:gd name="T7" fmla="*/ 87 h 349"/>
                <a:gd name="T8" fmla="*/ 269 w 306"/>
                <a:gd name="T9" fmla="*/ 90 h 349"/>
                <a:gd name="T10" fmla="*/ 277 w 306"/>
                <a:gd name="T11" fmla="*/ 91 h 349"/>
                <a:gd name="T12" fmla="*/ 284 w 306"/>
                <a:gd name="T13" fmla="*/ 93 h 349"/>
                <a:gd name="T14" fmla="*/ 288 w 306"/>
                <a:gd name="T15" fmla="*/ 94 h 349"/>
                <a:gd name="T16" fmla="*/ 301 w 306"/>
                <a:gd name="T17" fmla="*/ 100 h 349"/>
                <a:gd name="T18" fmla="*/ 285 w 306"/>
                <a:gd name="T19" fmla="*/ 30 h 349"/>
                <a:gd name="T20" fmla="*/ 192 w 306"/>
                <a:gd name="T21" fmla="*/ 0 h 349"/>
                <a:gd name="T22" fmla="*/ 70 w 306"/>
                <a:gd name="T23" fmla="*/ 0 h 349"/>
                <a:gd name="T24" fmla="*/ 52 w 306"/>
                <a:gd name="T25" fmla="*/ 15 h 349"/>
                <a:gd name="T26" fmla="*/ 1 w 306"/>
                <a:gd name="T27" fmla="*/ 337 h 349"/>
                <a:gd name="T28" fmla="*/ 12 w 306"/>
                <a:gd name="T29" fmla="*/ 349 h 349"/>
                <a:gd name="T30" fmla="*/ 87 w 306"/>
                <a:gd name="T31" fmla="*/ 349 h 349"/>
                <a:gd name="T32" fmla="*/ 106 w 306"/>
                <a:gd name="T33" fmla="*/ 229 h 349"/>
                <a:gd name="T34" fmla="*/ 126 w 306"/>
                <a:gd name="T35"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6" h="349">
                  <a:moveTo>
                    <a:pt x="126" y="100"/>
                  </a:moveTo>
                  <a:cubicBezTo>
                    <a:pt x="127" y="95"/>
                    <a:pt x="131" y="91"/>
                    <a:pt x="135" y="89"/>
                  </a:cubicBezTo>
                  <a:cubicBezTo>
                    <a:pt x="137" y="88"/>
                    <a:pt x="139" y="87"/>
                    <a:pt x="142" y="87"/>
                  </a:cubicBezTo>
                  <a:cubicBezTo>
                    <a:pt x="237" y="87"/>
                    <a:pt x="237" y="87"/>
                    <a:pt x="237" y="87"/>
                  </a:cubicBezTo>
                  <a:cubicBezTo>
                    <a:pt x="249" y="87"/>
                    <a:pt x="259" y="88"/>
                    <a:pt x="269" y="90"/>
                  </a:cubicBezTo>
                  <a:cubicBezTo>
                    <a:pt x="272" y="90"/>
                    <a:pt x="274" y="91"/>
                    <a:pt x="277" y="91"/>
                  </a:cubicBezTo>
                  <a:cubicBezTo>
                    <a:pt x="279" y="92"/>
                    <a:pt x="282" y="92"/>
                    <a:pt x="284" y="93"/>
                  </a:cubicBezTo>
                  <a:cubicBezTo>
                    <a:pt x="286" y="94"/>
                    <a:pt x="287" y="94"/>
                    <a:pt x="288" y="94"/>
                  </a:cubicBezTo>
                  <a:cubicBezTo>
                    <a:pt x="293" y="96"/>
                    <a:pt x="297" y="98"/>
                    <a:pt x="301" y="100"/>
                  </a:cubicBez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lnTo>
                    <a:pt x="126" y="10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38758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805">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ink Gradient Overlay Image">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0" y="0"/>
            <a:ext cx="9144000" cy="5143500"/>
          </a:xfrm>
          <a:gradFill flip="none" rotWithShape="1">
            <a:gsLst>
              <a:gs pos="0">
                <a:schemeClr val="accent4"/>
              </a:gs>
              <a:gs pos="88000">
                <a:schemeClr val="accent3"/>
              </a:gs>
            </a:gsLst>
            <a:path path="circle">
              <a:fillToRect r="100000" b="100000"/>
            </a:path>
            <a:tileRect l="-100000" t="-100000"/>
          </a:gradFill>
        </p:spPr>
        <p:txBody>
          <a:bodyPr vert="horz" lIns="1664208" tIns="45720" rIns="0" bIns="283464" rtlCol="0" anchor="b"/>
          <a:lstStyle>
            <a:lvl1pPr>
              <a:defRPr lang="en-US" smtClean="0">
                <a:solidFill>
                  <a:schemeClr val="bg1">
                    <a:alpha val="60000"/>
                  </a:schemeClr>
                </a:solidFill>
              </a:defRPr>
            </a:lvl1pPr>
          </a:lstStyle>
          <a:p>
            <a:endParaRPr lang="en-US"/>
          </a:p>
        </p:txBody>
      </p:sp>
      <p:sp>
        <p:nvSpPr>
          <p:cNvPr id="10" name="Picture Placeholder 9"/>
          <p:cNvSpPr>
            <a:spLocks noGrp="1"/>
          </p:cNvSpPr>
          <p:nvPr>
            <p:ph type="pic" sz="quarter" idx="13" hasCustomPrompt="1"/>
          </p:nvPr>
        </p:nvSpPr>
        <p:spPr>
          <a:xfrm>
            <a:off x="0" y="-4343"/>
            <a:ext cx="9144000" cy="5143500"/>
          </a:xfrm>
        </p:spPr>
        <p:txBody>
          <a:bodyPr tIns="914400" anchor="ctr"/>
          <a:lstStyle>
            <a:lvl1pPr marL="0" indent="0" algn="ctr">
              <a:buNone/>
              <a:defRPr baseline="0">
                <a:solidFill>
                  <a:schemeClr val="bg1">
                    <a:alpha val="40000"/>
                  </a:schemeClr>
                </a:solidFill>
              </a:defRPr>
            </a:lvl1pPr>
          </a:lstStyle>
          <a:p>
            <a:r>
              <a:rPr lang="en-US" dirty="0" smtClean="0"/>
              <a:t>Click icon to insert image</a:t>
            </a: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EF1A169E-AD20-EF40-9755-5B02FC72079F}" type="slidenum">
              <a:rPr lang="en-US" smtClean="0"/>
              <a:t>‹#›</a:t>
            </a:fld>
            <a:endParaRPr lang="en-US"/>
          </a:p>
        </p:txBody>
      </p:sp>
      <p:sp>
        <p:nvSpPr>
          <p:cNvPr id="13" name="Text Placeholder 10"/>
          <p:cNvSpPr>
            <a:spLocks noGrp="1"/>
          </p:cNvSpPr>
          <p:nvPr>
            <p:ph type="body" sz="quarter" idx="14"/>
          </p:nvPr>
        </p:nvSpPr>
        <p:spPr>
          <a:xfrm>
            <a:off x="377430" y="638856"/>
            <a:ext cx="8391525" cy="359569"/>
          </a:xfrm>
        </p:spPr>
        <p:txBody>
          <a:bodyPr>
            <a:normAutofit/>
          </a:bodyPr>
          <a:lstStyle>
            <a:lvl1pPr marL="0" indent="0">
              <a:buNone/>
              <a:defRPr sz="2000">
                <a:solidFill>
                  <a:schemeClr val="bg1">
                    <a:alpha val="60000"/>
                  </a:schemeClr>
                </a:solidFill>
                <a:latin typeface="+mn-lt"/>
              </a:defRPr>
            </a:lvl1pPr>
          </a:lstStyle>
          <a:p>
            <a:pPr lvl="0"/>
            <a:r>
              <a:rPr lang="en-US" smtClean="0"/>
              <a:t>Click to edit Master text styles</a:t>
            </a:r>
          </a:p>
        </p:txBody>
      </p:sp>
      <p:grpSp>
        <p:nvGrpSpPr>
          <p:cNvPr id="8" name="Group 7"/>
          <p:cNvGrpSpPr/>
          <p:nvPr/>
        </p:nvGrpSpPr>
        <p:grpSpPr>
          <a:xfrm>
            <a:off x="377428" y="4763071"/>
            <a:ext cx="749498" cy="182444"/>
            <a:chOff x="842963" y="5748338"/>
            <a:chExt cx="1206499" cy="293687"/>
          </a:xfrm>
        </p:grpSpPr>
        <p:sp>
          <p:nvSpPr>
            <p:cNvPr id="9" name="Freeform 5"/>
            <p:cNvSpPr>
              <a:spLocks noEditPoints="1"/>
            </p:cNvSpPr>
            <p:nvPr userDrawn="1"/>
          </p:nvSpPr>
          <p:spPr bwMode="auto">
            <a:xfrm>
              <a:off x="1668463"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4 w 218"/>
                <a:gd name="T11" fmla="*/ 247 h 247"/>
                <a:gd name="T12" fmla="*/ 62 w 218"/>
                <a:gd name="T13" fmla="*/ 240 h 247"/>
                <a:gd name="T14" fmla="*/ 72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3" y="247"/>
                    <a:pt x="8" y="247"/>
                  </a:cubicBezTo>
                  <a:cubicBezTo>
                    <a:pt x="54" y="247"/>
                    <a:pt x="54" y="247"/>
                    <a:pt x="54" y="247"/>
                  </a:cubicBezTo>
                  <a:cubicBezTo>
                    <a:pt x="58" y="247"/>
                    <a:pt x="62" y="244"/>
                    <a:pt x="62" y="240"/>
                  </a:cubicBezTo>
                  <a:cubicBezTo>
                    <a:pt x="72" y="175"/>
                    <a:pt x="72" y="175"/>
                    <a:pt x="72" y="175"/>
                  </a:cubicBezTo>
                  <a:cubicBezTo>
                    <a:pt x="73" y="169"/>
                    <a:pt x="79" y="165"/>
                    <a:pt x="85" y="165"/>
                  </a:cubicBezTo>
                  <a:cubicBezTo>
                    <a:pt x="113" y="165"/>
                    <a:pt x="113" y="165"/>
                    <a:pt x="113" y="165"/>
                  </a:cubicBezTo>
                  <a:cubicBezTo>
                    <a:pt x="171"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8"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6"/>
            <p:cNvSpPr>
              <a:spLocks noEditPoints="1"/>
            </p:cNvSpPr>
            <p:nvPr userDrawn="1"/>
          </p:nvSpPr>
          <p:spPr bwMode="auto">
            <a:xfrm>
              <a:off x="1196975"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1 w 218"/>
                <a:gd name="T11" fmla="*/ 247 h 247"/>
                <a:gd name="T12" fmla="*/ 63 w 218"/>
                <a:gd name="T13" fmla="*/ 237 h 247"/>
                <a:gd name="T14" fmla="*/ 73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4" y="247"/>
                    <a:pt x="8" y="247"/>
                  </a:cubicBezTo>
                  <a:cubicBezTo>
                    <a:pt x="51" y="247"/>
                    <a:pt x="51" y="247"/>
                    <a:pt x="51" y="247"/>
                  </a:cubicBezTo>
                  <a:cubicBezTo>
                    <a:pt x="57" y="247"/>
                    <a:pt x="62" y="243"/>
                    <a:pt x="63" y="237"/>
                  </a:cubicBezTo>
                  <a:cubicBezTo>
                    <a:pt x="73" y="175"/>
                    <a:pt x="73" y="175"/>
                    <a:pt x="73" y="175"/>
                  </a:cubicBezTo>
                  <a:cubicBezTo>
                    <a:pt x="74" y="169"/>
                    <a:pt x="79" y="165"/>
                    <a:pt x="85" y="165"/>
                  </a:cubicBezTo>
                  <a:cubicBezTo>
                    <a:pt x="113" y="165"/>
                    <a:pt x="113" y="165"/>
                    <a:pt x="113" y="165"/>
                  </a:cubicBezTo>
                  <a:cubicBezTo>
                    <a:pt x="172"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9"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noEditPoints="1"/>
            </p:cNvSpPr>
            <p:nvPr userDrawn="1"/>
          </p:nvSpPr>
          <p:spPr bwMode="auto">
            <a:xfrm>
              <a:off x="1344613" y="5872163"/>
              <a:ext cx="158750"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20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5 w 212"/>
                <a:gd name="T33" fmla="*/ 87 h 173"/>
                <a:gd name="T34" fmla="*/ 97 w 212"/>
                <a:gd name="T35" fmla="*/ 128 h 173"/>
                <a:gd name="T36" fmla="*/ 68 w 212"/>
                <a:gd name="T37" fmla="*/ 116 h 173"/>
                <a:gd name="T38" fmla="*/ 61 w 212"/>
                <a:gd name="T39" fmla="*/ 87 h 173"/>
                <a:gd name="T40" fmla="*/ 109 w 212"/>
                <a:gd name="T41" fmla="*/ 45 h 173"/>
                <a:gd name="T42" fmla="*/ 137 w 212"/>
                <a:gd name="T43" fmla="*/ 57 h 173"/>
                <a:gd name="T44" fmla="*/ 145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2" y="36"/>
                    <a:pt x="4" y="86"/>
                  </a:cubicBezTo>
                  <a:cubicBezTo>
                    <a:pt x="0" y="111"/>
                    <a:pt x="6" y="135"/>
                    <a:pt x="20" y="151"/>
                  </a:cubicBezTo>
                  <a:cubicBezTo>
                    <a:pt x="33"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9" y="4"/>
                    <a:pt x="204" y="4"/>
                  </a:cubicBezTo>
                  <a:close/>
                  <a:moveTo>
                    <a:pt x="145" y="87"/>
                  </a:moveTo>
                  <a:cubicBezTo>
                    <a:pt x="141" y="112"/>
                    <a:pt x="121" y="128"/>
                    <a:pt x="97" y="128"/>
                  </a:cubicBezTo>
                  <a:cubicBezTo>
                    <a:pt x="84" y="128"/>
                    <a:pt x="74" y="124"/>
                    <a:pt x="68" y="116"/>
                  </a:cubicBezTo>
                  <a:cubicBezTo>
                    <a:pt x="62" y="109"/>
                    <a:pt x="59" y="98"/>
                    <a:pt x="61" y="87"/>
                  </a:cubicBezTo>
                  <a:cubicBezTo>
                    <a:pt x="65" y="62"/>
                    <a:pt x="85" y="45"/>
                    <a:pt x="109" y="45"/>
                  </a:cubicBezTo>
                  <a:cubicBezTo>
                    <a:pt x="121" y="45"/>
                    <a:pt x="131" y="50"/>
                    <a:pt x="137" y="57"/>
                  </a:cubicBezTo>
                  <a:cubicBezTo>
                    <a:pt x="144" y="65"/>
                    <a:pt x="147" y="75"/>
                    <a:pt x="145"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8"/>
            <p:cNvSpPr>
              <a:spLocks noEditPoints="1"/>
            </p:cNvSpPr>
            <p:nvPr userDrawn="1"/>
          </p:nvSpPr>
          <p:spPr bwMode="auto">
            <a:xfrm>
              <a:off x="1817688" y="5872163"/>
              <a:ext cx="157162"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19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4 w 212"/>
                <a:gd name="T33" fmla="*/ 87 h 173"/>
                <a:gd name="T34" fmla="*/ 96 w 212"/>
                <a:gd name="T35" fmla="*/ 128 h 173"/>
                <a:gd name="T36" fmla="*/ 68 w 212"/>
                <a:gd name="T37" fmla="*/ 116 h 173"/>
                <a:gd name="T38" fmla="*/ 61 w 212"/>
                <a:gd name="T39" fmla="*/ 87 h 173"/>
                <a:gd name="T40" fmla="*/ 109 w 212"/>
                <a:gd name="T41" fmla="*/ 45 h 173"/>
                <a:gd name="T42" fmla="*/ 137 w 212"/>
                <a:gd name="T43" fmla="*/ 57 h 173"/>
                <a:gd name="T44" fmla="*/ 144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1" y="36"/>
                    <a:pt x="4" y="86"/>
                  </a:cubicBezTo>
                  <a:cubicBezTo>
                    <a:pt x="0" y="111"/>
                    <a:pt x="5" y="135"/>
                    <a:pt x="19" y="151"/>
                  </a:cubicBezTo>
                  <a:cubicBezTo>
                    <a:pt x="32"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8" y="4"/>
                    <a:pt x="204" y="4"/>
                  </a:cubicBezTo>
                  <a:close/>
                  <a:moveTo>
                    <a:pt x="144" y="87"/>
                  </a:moveTo>
                  <a:cubicBezTo>
                    <a:pt x="140" y="112"/>
                    <a:pt x="121" y="128"/>
                    <a:pt x="96" y="128"/>
                  </a:cubicBezTo>
                  <a:cubicBezTo>
                    <a:pt x="84" y="128"/>
                    <a:pt x="74" y="124"/>
                    <a:pt x="68" y="116"/>
                  </a:cubicBezTo>
                  <a:cubicBezTo>
                    <a:pt x="61" y="109"/>
                    <a:pt x="59" y="98"/>
                    <a:pt x="61" y="87"/>
                  </a:cubicBezTo>
                  <a:cubicBezTo>
                    <a:pt x="65" y="62"/>
                    <a:pt x="85" y="45"/>
                    <a:pt x="109" y="45"/>
                  </a:cubicBezTo>
                  <a:cubicBezTo>
                    <a:pt x="121" y="45"/>
                    <a:pt x="131" y="50"/>
                    <a:pt x="137" y="57"/>
                  </a:cubicBezTo>
                  <a:cubicBezTo>
                    <a:pt x="144" y="65"/>
                    <a:pt x="146" y="75"/>
                    <a:pt x="144"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1517650" y="5875338"/>
              <a:ext cx="155575" cy="166687"/>
            </a:xfrm>
            <a:custGeom>
              <a:avLst/>
              <a:gdLst>
                <a:gd name="T0" fmla="*/ 200 w 210"/>
                <a:gd name="T1" fmla="*/ 0 h 223"/>
                <a:gd name="T2" fmla="*/ 157 w 210"/>
                <a:gd name="T3" fmla="*/ 0 h 223"/>
                <a:gd name="T4" fmla="*/ 147 w 210"/>
                <a:gd name="T5" fmla="*/ 6 h 223"/>
                <a:gd name="T6" fmla="*/ 88 w 210"/>
                <a:gd name="T7" fmla="*/ 93 h 223"/>
                <a:gd name="T8" fmla="*/ 63 w 210"/>
                <a:gd name="T9" fmla="*/ 9 h 223"/>
                <a:gd name="T10" fmla="*/ 51 w 210"/>
                <a:gd name="T11" fmla="*/ 0 h 223"/>
                <a:gd name="T12" fmla="*/ 9 w 210"/>
                <a:gd name="T13" fmla="*/ 0 h 223"/>
                <a:gd name="T14" fmla="*/ 2 w 210"/>
                <a:gd name="T15" fmla="*/ 10 h 223"/>
                <a:gd name="T16" fmla="*/ 49 w 210"/>
                <a:gd name="T17" fmla="*/ 149 h 223"/>
                <a:gd name="T18" fmla="*/ 5 w 210"/>
                <a:gd name="T19" fmla="*/ 211 h 223"/>
                <a:gd name="T20" fmla="*/ 11 w 210"/>
                <a:gd name="T21" fmla="*/ 223 h 223"/>
                <a:gd name="T22" fmla="*/ 54 w 210"/>
                <a:gd name="T23" fmla="*/ 223 h 223"/>
                <a:gd name="T24" fmla="*/ 64 w 210"/>
                <a:gd name="T25" fmla="*/ 218 h 223"/>
                <a:gd name="T26" fmla="*/ 206 w 210"/>
                <a:gd name="T27" fmla="*/ 12 h 223"/>
                <a:gd name="T28" fmla="*/ 200 w 210"/>
                <a:gd name="T29"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223">
                  <a:moveTo>
                    <a:pt x="200" y="0"/>
                  </a:moveTo>
                  <a:cubicBezTo>
                    <a:pt x="157" y="0"/>
                    <a:pt x="157" y="0"/>
                    <a:pt x="157" y="0"/>
                  </a:cubicBezTo>
                  <a:cubicBezTo>
                    <a:pt x="153" y="0"/>
                    <a:pt x="149" y="2"/>
                    <a:pt x="147" y="6"/>
                  </a:cubicBezTo>
                  <a:cubicBezTo>
                    <a:pt x="88" y="93"/>
                    <a:pt x="88" y="93"/>
                    <a:pt x="88" y="93"/>
                  </a:cubicBezTo>
                  <a:cubicBezTo>
                    <a:pt x="63" y="9"/>
                    <a:pt x="63" y="9"/>
                    <a:pt x="63" y="9"/>
                  </a:cubicBezTo>
                  <a:cubicBezTo>
                    <a:pt x="61" y="4"/>
                    <a:pt x="56" y="0"/>
                    <a:pt x="51" y="0"/>
                  </a:cubicBezTo>
                  <a:cubicBezTo>
                    <a:pt x="9" y="0"/>
                    <a:pt x="9" y="0"/>
                    <a:pt x="9" y="0"/>
                  </a:cubicBezTo>
                  <a:cubicBezTo>
                    <a:pt x="4" y="0"/>
                    <a:pt x="0" y="5"/>
                    <a:pt x="2" y="10"/>
                  </a:cubicBezTo>
                  <a:cubicBezTo>
                    <a:pt x="49" y="149"/>
                    <a:pt x="49" y="149"/>
                    <a:pt x="49" y="149"/>
                  </a:cubicBezTo>
                  <a:cubicBezTo>
                    <a:pt x="5" y="211"/>
                    <a:pt x="5" y="211"/>
                    <a:pt x="5" y="211"/>
                  </a:cubicBezTo>
                  <a:cubicBezTo>
                    <a:pt x="1" y="216"/>
                    <a:pt x="5" y="223"/>
                    <a:pt x="11" y="223"/>
                  </a:cubicBezTo>
                  <a:cubicBezTo>
                    <a:pt x="54" y="223"/>
                    <a:pt x="54" y="223"/>
                    <a:pt x="54" y="223"/>
                  </a:cubicBezTo>
                  <a:cubicBezTo>
                    <a:pt x="58" y="223"/>
                    <a:pt x="61" y="221"/>
                    <a:pt x="64" y="218"/>
                  </a:cubicBezTo>
                  <a:cubicBezTo>
                    <a:pt x="206" y="12"/>
                    <a:pt x="206" y="12"/>
                    <a:pt x="206" y="12"/>
                  </a:cubicBezTo>
                  <a:cubicBezTo>
                    <a:pt x="210" y="7"/>
                    <a:pt x="206" y="0"/>
                    <a:pt x="20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1978025" y="5813425"/>
              <a:ext cx="71437" cy="185737"/>
            </a:xfrm>
            <a:custGeom>
              <a:avLst/>
              <a:gdLst>
                <a:gd name="T0" fmla="*/ 37 w 94"/>
                <a:gd name="T1" fmla="*/ 6 h 247"/>
                <a:gd name="T2" fmla="*/ 1 w 94"/>
                <a:gd name="T3" fmla="*/ 239 h 247"/>
                <a:gd name="T4" fmla="*/ 8 w 94"/>
                <a:gd name="T5" fmla="*/ 247 h 247"/>
                <a:gd name="T6" fmla="*/ 45 w 94"/>
                <a:gd name="T7" fmla="*/ 247 h 247"/>
                <a:gd name="T8" fmla="*/ 57 w 94"/>
                <a:gd name="T9" fmla="*/ 237 h 247"/>
                <a:gd name="T10" fmla="*/ 93 w 94"/>
                <a:gd name="T11" fmla="*/ 9 h 247"/>
                <a:gd name="T12" fmla="*/ 86 w 94"/>
                <a:gd name="T13" fmla="*/ 0 h 247"/>
                <a:gd name="T14" fmla="*/ 44 w 94"/>
                <a:gd name="T15" fmla="*/ 0 h 247"/>
                <a:gd name="T16" fmla="*/ 37 w 94"/>
                <a:gd name="T17" fmla="*/ 6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247">
                  <a:moveTo>
                    <a:pt x="37" y="6"/>
                  </a:moveTo>
                  <a:cubicBezTo>
                    <a:pt x="1" y="239"/>
                    <a:pt x="1" y="239"/>
                    <a:pt x="1" y="239"/>
                  </a:cubicBezTo>
                  <a:cubicBezTo>
                    <a:pt x="0" y="243"/>
                    <a:pt x="3" y="247"/>
                    <a:pt x="8" y="247"/>
                  </a:cubicBezTo>
                  <a:cubicBezTo>
                    <a:pt x="45" y="247"/>
                    <a:pt x="45" y="247"/>
                    <a:pt x="45" y="247"/>
                  </a:cubicBezTo>
                  <a:cubicBezTo>
                    <a:pt x="51" y="247"/>
                    <a:pt x="56" y="243"/>
                    <a:pt x="57" y="237"/>
                  </a:cubicBezTo>
                  <a:cubicBezTo>
                    <a:pt x="93" y="9"/>
                    <a:pt x="93" y="9"/>
                    <a:pt x="93" y="9"/>
                  </a:cubicBezTo>
                  <a:cubicBezTo>
                    <a:pt x="94" y="4"/>
                    <a:pt x="90" y="0"/>
                    <a:pt x="86" y="0"/>
                  </a:cubicBezTo>
                  <a:cubicBezTo>
                    <a:pt x="44" y="0"/>
                    <a:pt x="44" y="0"/>
                    <a:pt x="44" y="0"/>
                  </a:cubicBezTo>
                  <a:cubicBezTo>
                    <a:pt x="41" y="0"/>
                    <a:pt x="38" y="3"/>
                    <a:pt x="37" y="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842963" y="5748338"/>
              <a:ext cx="250825" cy="293687"/>
            </a:xfrm>
            <a:custGeom>
              <a:avLst/>
              <a:gdLst>
                <a:gd name="T0" fmla="*/ 301 w 337"/>
                <a:gd name="T1" fmla="*/ 100 h 393"/>
                <a:gd name="T2" fmla="*/ 285 w 337"/>
                <a:gd name="T3" fmla="*/ 30 h 393"/>
                <a:gd name="T4" fmla="*/ 192 w 337"/>
                <a:gd name="T5" fmla="*/ 0 h 393"/>
                <a:gd name="T6" fmla="*/ 70 w 337"/>
                <a:gd name="T7" fmla="*/ 0 h 393"/>
                <a:gd name="T8" fmla="*/ 52 w 337"/>
                <a:gd name="T9" fmla="*/ 15 h 393"/>
                <a:gd name="T10" fmla="*/ 1 w 337"/>
                <a:gd name="T11" fmla="*/ 337 h 393"/>
                <a:gd name="T12" fmla="*/ 12 w 337"/>
                <a:gd name="T13" fmla="*/ 349 h 393"/>
                <a:gd name="T14" fmla="*/ 87 w 337"/>
                <a:gd name="T15" fmla="*/ 349 h 393"/>
                <a:gd name="T16" fmla="*/ 82 w 337"/>
                <a:gd name="T17" fmla="*/ 382 h 393"/>
                <a:gd name="T18" fmla="*/ 91 w 337"/>
                <a:gd name="T19" fmla="*/ 393 h 393"/>
                <a:gd name="T20" fmla="*/ 155 w 337"/>
                <a:gd name="T21" fmla="*/ 393 h 393"/>
                <a:gd name="T22" fmla="*/ 170 w 337"/>
                <a:gd name="T23" fmla="*/ 380 h 393"/>
                <a:gd name="T24" fmla="*/ 170 w 337"/>
                <a:gd name="T25" fmla="*/ 377 h 393"/>
                <a:gd name="T26" fmla="*/ 182 w 337"/>
                <a:gd name="T27" fmla="*/ 301 h 393"/>
                <a:gd name="T28" fmla="*/ 183 w 337"/>
                <a:gd name="T29" fmla="*/ 297 h 393"/>
                <a:gd name="T30" fmla="*/ 198 w 337"/>
                <a:gd name="T31" fmla="*/ 284 h 393"/>
                <a:gd name="T32" fmla="*/ 208 w 337"/>
                <a:gd name="T33" fmla="*/ 284 h 393"/>
                <a:gd name="T34" fmla="*/ 331 w 337"/>
                <a:gd name="T35" fmla="*/ 186 h 393"/>
                <a:gd name="T36" fmla="*/ 319 w 337"/>
                <a:gd name="T37" fmla="*/ 113 h 393"/>
                <a:gd name="T38" fmla="*/ 301 w 337"/>
                <a:gd name="T39" fmla="*/ 100 h 393"/>
                <a:gd name="T40" fmla="*/ 301 w 337"/>
                <a:gd name="T41" fmla="*/ 10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7" h="393">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82" y="382"/>
                    <a:pt x="82" y="382"/>
                    <a:pt x="82" y="382"/>
                  </a:cubicBezTo>
                  <a:cubicBezTo>
                    <a:pt x="81" y="388"/>
                    <a:pt x="85" y="393"/>
                    <a:pt x="91" y="393"/>
                  </a:cubicBezTo>
                  <a:cubicBezTo>
                    <a:pt x="155" y="393"/>
                    <a:pt x="155" y="393"/>
                    <a:pt x="155" y="393"/>
                  </a:cubicBezTo>
                  <a:cubicBezTo>
                    <a:pt x="162" y="393"/>
                    <a:pt x="168" y="387"/>
                    <a:pt x="170" y="380"/>
                  </a:cubicBezTo>
                  <a:cubicBezTo>
                    <a:pt x="170" y="377"/>
                    <a:pt x="170" y="377"/>
                    <a:pt x="170" y="377"/>
                  </a:cubicBezTo>
                  <a:cubicBezTo>
                    <a:pt x="182" y="301"/>
                    <a:pt x="182" y="301"/>
                    <a:pt x="182" y="301"/>
                  </a:cubicBezTo>
                  <a:cubicBezTo>
                    <a:pt x="183" y="297"/>
                    <a:pt x="183" y="297"/>
                    <a:pt x="183" y="297"/>
                  </a:cubicBezTo>
                  <a:cubicBezTo>
                    <a:pt x="184" y="289"/>
                    <a:pt x="191" y="284"/>
                    <a:pt x="198" y="284"/>
                  </a:cubicBezTo>
                  <a:cubicBezTo>
                    <a:pt x="208" y="284"/>
                    <a:pt x="208" y="284"/>
                    <a:pt x="208" y="284"/>
                  </a:cubicBezTo>
                  <a:cubicBezTo>
                    <a:pt x="269" y="284"/>
                    <a:pt x="317" y="259"/>
                    <a:pt x="331" y="186"/>
                  </a:cubicBezTo>
                  <a:cubicBezTo>
                    <a:pt x="337" y="156"/>
                    <a:pt x="334" y="131"/>
                    <a:pt x="319" y="113"/>
                  </a:cubicBezTo>
                  <a:cubicBezTo>
                    <a:pt x="314" y="108"/>
                    <a:pt x="308" y="104"/>
                    <a:pt x="301" y="100"/>
                  </a:cubicBezTo>
                  <a:cubicBezTo>
                    <a:pt x="301" y="100"/>
                    <a:pt x="301" y="100"/>
                    <a:pt x="301" y="100"/>
                  </a:cubicBezTo>
                </a:path>
              </a:pathLst>
            </a:custGeom>
            <a:solidFill>
              <a:srgbClr val="FFFFFF">
                <a:alpha val="68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842963" y="5748338"/>
              <a:ext cx="227012" cy="260350"/>
            </a:xfrm>
            <a:custGeom>
              <a:avLst/>
              <a:gdLst>
                <a:gd name="T0" fmla="*/ 301 w 306"/>
                <a:gd name="T1" fmla="*/ 100 h 349"/>
                <a:gd name="T2" fmla="*/ 285 w 306"/>
                <a:gd name="T3" fmla="*/ 30 h 349"/>
                <a:gd name="T4" fmla="*/ 192 w 306"/>
                <a:gd name="T5" fmla="*/ 0 h 349"/>
                <a:gd name="T6" fmla="*/ 70 w 306"/>
                <a:gd name="T7" fmla="*/ 0 h 349"/>
                <a:gd name="T8" fmla="*/ 52 w 306"/>
                <a:gd name="T9" fmla="*/ 15 h 349"/>
                <a:gd name="T10" fmla="*/ 1 w 306"/>
                <a:gd name="T11" fmla="*/ 337 h 349"/>
                <a:gd name="T12" fmla="*/ 12 w 306"/>
                <a:gd name="T13" fmla="*/ 349 h 349"/>
                <a:gd name="T14" fmla="*/ 87 w 306"/>
                <a:gd name="T15" fmla="*/ 349 h 349"/>
                <a:gd name="T16" fmla="*/ 106 w 306"/>
                <a:gd name="T17" fmla="*/ 229 h 349"/>
                <a:gd name="T18" fmla="*/ 106 w 306"/>
                <a:gd name="T19" fmla="*/ 233 h 349"/>
                <a:gd name="T20" fmla="*/ 123 w 306"/>
                <a:gd name="T21" fmla="*/ 218 h 349"/>
                <a:gd name="T22" fmla="*/ 159 w 306"/>
                <a:gd name="T23" fmla="*/ 218 h 349"/>
                <a:gd name="T24" fmla="*/ 300 w 306"/>
                <a:gd name="T25" fmla="*/ 107 h 349"/>
                <a:gd name="T26" fmla="*/ 301 w 306"/>
                <a:gd name="T27"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6" h="349">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cubicBezTo>
                    <a:pt x="106" y="233"/>
                    <a:pt x="106" y="233"/>
                    <a:pt x="106" y="233"/>
                  </a:cubicBezTo>
                  <a:cubicBezTo>
                    <a:pt x="107" y="225"/>
                    <a:pt x="114" y="218"/>
                    <a:pt x="123" y="218"/>
                  </a:cubicBezTo>
                  <a:cubicBezTo>
                    <a:pt x="159" y="218"/>
                    <a:pt x="159" y="218"/>
                    <a:pt x="159" y="218"/>
                  </a:cubicBezTo>
                  <a:cubicBezTo>
                    <a:pt x="229" y="218"/>
                    <a:pt x="284" y="190"/>
                    <a:pt x="300" y="107"/>
                  </a:cubicBezTo>
                  <a:cubicBezTo>
                    <a:pt x="301" y="105"/>
                    <a:pt x="301" y="102"/>
                    <a:pt x="301" y="100"/>
                  </a:cubicBezTo>
                </a:path>
              </a:pathLst>
            </a:custGeom>
            <a:solidFill>
              <a:srgbClr val="FFFFFF">
                <a:alpha val="70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842963" y="5748338"/>
              <a:ext cx="227012" cy="260350"/>
            </a:xfrm>
            <a:custGeom>
              <a:avLst/>
              <a:gdLst>
                <a:gd name="T0" fmla="*/ 126 w 306"/>
                <a:gd name="T1" fmla="*/ 100 h 349"/>
                <a:gd name="T2" fmla="*/ 135 w 306"/>
                <a:gd name="T3" fmla="*/ 89 h 349"/>
                <a:gd name="T4" fmla="*/ 142 w 306"/>
                <a:gd name="T5" fmla="*/ 87 h 349"/>
                <a:gd name="T6" fmla="*/ 237 w 306"/>
                <a:gd name="T7" fmla="*/ 87 h 349"/>
                <a:gd name="T8" fmla="*/ 269 w 306"/>
                <a:gd name="T9" fmla="*/ 90 h 349"/>
                <a:gd name="T10" fmla="*/ 277 w 306"/>
                <a:gd name="T11" fmla="*/ 91 h 349"/>
                <a:gd name="T12" fmla="*/ 284 w 306"/>
                <a:gd name="T13" fmla="*/ 93 h 349"/>
                <a:gd name="T14" fmla="*/ 288 w 306"/>
                <a:gd name="T15" fmla="*/ 94 h 349"/>
                <a:gd name="T16" fmla="*/ 301 w 306"/>
                <a:gd name="T17" fmla="*/ 100 h 349"/>
                <a:gd name="T18" fmla="*/ 285 w 306"/>
                <a:gd name="T19" fmla="*/ 30 h 349"/>
                <a:gd name="T20" fmla="*/ 192 w 306"/>
                <a:gd name="T21" fmla="*/ 0 h 349"/>
                <a:gd name="T22" fmla="*/ 70 w 306"/>
                <a:gd name="T23" fmla="*/ 0 h 349"/>
                <a:gd name="T24" fmla="*/ 52 w 306"/>
                <a:gd name="T25" fmla="*/ 15 h 349"/>
                <a:gd name="T26" fmla="*/ 1 w 306"/>
                <a:gd name="T27" fmla="*/ 337 h 349"/>
                <a:gd name="T28" fmla="*/ 12 w 306"/>
                <a:gd name="T29" fmla="*/ 349 h 349"/>
                <a:gd name="T30" fmla="*/ 87 w 306"/>
                <a:gd name="T31" fmla="*/ 349 h 349"/>
                <a:gd name="T32" fmla="*/ 106 w 306"/>
                <a:gd name="T33" fmla="*/ 229 h 349"/>
                <a:gd name="T34" fmla="*/ 126 w 306"/>
                <a:gd name="T35"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6" h="349">
                  <a:moveTo>
                    <a:pt x="126" y="100"/>
                  </a:moveTo>
                  <a:cubicBezTo>
                    <a:pt x="127" y="95"/>
                    <a:pt x="131" y="91"/>
                    <a:pt x="135" y="89"/>
                  </a:cubicBezTo>
                  <a:cubicBezTo>
                    <a:pt x="137" y="88"/>
                    <a:pt x="139" y="87"/>
                    <a:pt x="142" y="87"/>
                  </a:cubicBezTo>
                  <a:cubicBezTo>
                    <a:pt x="237" y="87"/>
                    <a:pt x="237" y="87"/>
                    <a:pt x="237" y="87"/>
                  </a:cubicBezTo>
                  <a:cubicBezTo>
                    <a:pt x="249" y="87"/>
                    <a:pt x="259" y="88"/>
                    <a:pt x="269" y="90"/>
                  </a:cubicBezTo>
                  <a:cubicBezTo>
                    <a:pt x="272" y="90"/>
                    <a:pt x="274" y="91"/>
                    <a:pt x="277" y="91"/>
                  </a:cubicBezTo>
                  <a:cubicBezTo>
                    <a:pt x="279" y="92"/>
                    <a:pt x="282" y="92"/>
                    <a:pt x="284" y="93"/>
                  </a:cubicBezTo>
                  <a:cubicBezTo>
                    <a:pt x="286" y="94"/>
                    <a:pt x="287" y="94"/>
                    <a:pt x="288" y="94"/>
                  </a:cubicBezTo>
                  <a:cubicBezTo>
                    <a:pt x="293" y="96"/>
                    <a:pt x="297" y="98"/>
                    <a:pt x="301" y="100"/>
                  </a:cubicBez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lnTo>
                    <a:pt x="126" y="10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55981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805">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Orange Gradient Overlay Image">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0" y="0"/>
            <a:ext cx="9144000" cy="5143500"/>
          </a:xfrm>
          <a:gradFill flip="none" rotWithShape="1">
            <a:gsLst>
              <a:gs pos="0">
                <a:schemeClr val="accent5">
                  <a:alpha val="90000"/>
                </a:schemeClr>
              </a:gs>
              <a:gs pos="88000">
                <a:schemeClr val="accent4">
                  <a:alpha val="90000"/>
                </a:schemeClr>
              </a:gs>
            </a:gsLst>
            <a:path path="circle">
              <a:fillToRect r="100000" b="100000"/>
            </a:path>
            <a:tileRect l="-100000" t="-100000"/>
          </a:gradFill>
        </p:spPr>
        <p:txBody>
          <a:bodyPr vert="horz" lIns="1664208" tIns="45720" rIns="0" bIns="283464" rtlCol="0" anchor="b"/>
          <a:lstStyle>
            <a:lvl1pPr>
              <a:defRPr lang="en-US" smtClean="0">
                <a:solidFill>
                  <a:schemeClr val="bg1">
                    <a:alpha val="60000"/>
                  </a:schemeClr>
                </a:solidFill>
              </a:defRPr>
            </a:lvl1pPr>
          </a:lstStyle>
          <a:p>
            <a:endParaRPr lang="en-US"/>
          </a:p>
        </p:txBody>
      </p:sp>
      <p:sp>
        <p:nvSpPr>
          <p:cNvPr id="10" name="Picture Placeholder 9"/>
          <p:cNvSpPr>
            <a:spLocks noGrp="1"/>
          </p:cNvSpPr>
          <p:nvPr>
            <p:ph type="pic" sz="quarter" idx="13" hasCustomPrompt="1"/>
          </p:nvPr>
        </p:nvSpPr>
        <p:spPr>
          <a:xfrm>
            <a:off x="0" y="-2051"/>
            <a:ext cx="9144000" cy="5143500"/>
          </a:xfrm>
        </p:spPr>
        <p:txBody>
          <a:bodyPr tIns="914400" anchor="ctr"/>
          <a:lstStyle>
            <a:lvl1pPr marL="0" indent="0" algn="ctr">
              <a:buNone/>
              <a:defRPr baseline="0">
                <a:solidFill>
                  <a:schemeClr val="bg1">
                    <a:alpha val="40000"/>
                  </a:schemeClr>
                </a:solidFill>
              </a:defRPr>
            </a:lvl1pPr>
          </a:lstStyle>
          <a:p>
            <a:r>
              <a:rPr lang="en-US" dirty="0" smtClean="0"/>
              <a:t>Click icon to insert image</a:t>
            </a: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EF1A169E-AD20-EF40-9755-5B02FC72079F}" type="slidenum">
              <a:rPr lang="en-US" smtClean="0"/>
              <a:t>‹#›</a:t>
            </a:fld>
            <a:endParaRPr lang="en-US"/>
          </a:p>
        </p:txBody>
      </p:sp>
      <p:sp>
        <p:nvSpPr>
          <p:cNvPr id="13" name="Text Placeholder 10"/>
          <p:cNvSpPr>
            <a:spLocks noGrp="1"/>
          </p:cNvSpPr>
          <p:nvPr>
            <p:ph type="body" sz="quarter" idx="14"/>
          </p:nvPr>
        </p:nvSpPr>
        <p:spPr>
          <a:xfrm>
            <a:off x="377430" y="638856"/>
            <a:ext cx="8391525" cy="359569"/>
          </a:xfrm>
        </p:spPr>
        <p:txBody>
          <a:bodyPr>
            <a:normAutofit/>
          </a:bodyPr>
          <a:lstStyle>
            <a:lvl1pPr marL="0" indent="0">
              <a:buNone/>
              <a:defRPr sz="2000">
                <a:solidFill>
                  <a:schemeClr val="bg1">
                    <a:alpha val="60000"/>
                  </a:schemeClr>
                </a:solidFill>
                <a:latin typeface="+mn-lt"/>
              </a:defRPr>
            </a:lvl1pPr>
          </a:lstStyle>
          <a:p>
            <a:pPr lvl="0"/>
            <a:r>
              <a:rPr lang="en-US" smtClean="0"/>
              <a:t>Click to edit Master text styles</a:t>
            </a:r>
          </a:p>
        </p:txBody>
      </p:sp>
      <p:grpSp>
        <p:nvGrpSpPr>
          <p:cNvPr id="8" name="Group 7"/>
          <p:cNvGrpSpPr/>
          <p:nvPr/>
        </p:nvGrpSpPr>
        <p:grpSpPr>
          <a:xfrm>
            <a:off x="377428" y="4763071"/>
            <a:ext cx="749498" cy="182444"/>
            <a:chOff x="842963" y="5748338"/>
            <a:chExt cx="1206499" cy="293687"/>
          </a:xfrm>
        </p:grpSpPr>
        <p:sp>
          <p:nvSpPr>
            <p:cNvPr id="9" name="Freeform 5"/>
            <p:cNvSpPr>
              <a:spLocks noEditPoints="1"/>
            </p:cNvSpPr>
            <p:nvPr userDrawn="1"/>
          </p:nvSpPr>
          <p:spPr bwMode="auto">
            <a:xfrm>
              <a:off x="1668463"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4 w 218"/>
                <a:gd name="T11" fmla="*/ 247 h 247"/>
                <a:gd name="T12" fmla="*/ 62 w 218"/>
                <a:gd name="T13" fmla="*/ 240 h 247"/>
                <a:gd name="T14" fmla="*/ 72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3" y="247"/>
                    <a:pt x="8" y="247"/>
                  </a:cubicBezTo>
                  <a:cubicBezTo>
                    <a:pt x="54" y="247"/>
                    <a:pt x="54" y="247"/>
                    <a:pt x="54" y="247"/>
                  </a:cubicBezTo>
                  <a:cubicBezTo>
                    <a:pt x="58" y="247"/>
                    <a:pt x="62" y="244"/>
                    <a:pt x="62" y="240"/>
                  </a:cubicBezTo>
                  <a:cubicBezTo>
                    <a:pt x="72" y="175"/>
                    <a:pt x="72" y="175"/>
                    <a:pt x="72" y="175"/>
                  </a:cubicBezTo>
                  <a:cubicBezTo>
                    <a:pt x="73" y="169"/>
                    <a:pt x="79" y="165"/>
                    <a:pt x="85" y="165"/>
                  </a:cubicBezTo>
                  <a:cubicBezTo>
                    <a:pt x="113" y="165"/>
                    <a:pt x="113" y="165"/>
                    <a:pt x="113" y="165"/>
                  </a:cubicBezTo>
                  <a:cubicBezTo>
                    <a:pt x="171"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8"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6"/>
            <p:cNvSpPr>
              <a:spLocks noEditPoints="1"/>
            </p:cNvSpPr>
            <p:nvPr userDrawn="1"/>
          </p:nvSpPr>
          <p:spPr bwMode="auto">
            <a:xfrm>
              <a:off x="1196975"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1 w 218"/>
                <a:gd name="T11" fmla="*/ 247 h 247"/>
                <a:gd name="T12" fmla="*/ 63 w 218"/>
                <a:gd name="T13" fmla="*/ 237 h 247"/>
                <a:gd name="T14" fmla="*/ 73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4" y="247"/>
                    <a:pt x="8" y="247"/>
                  </a:cubicBezTo>
                  <a:cubicBezTo>
                    <a:pt x="51" y="247"/>
                    <a:pt x="51" y="247"/>
                    <a:pt x="51" y="247"/>
                  </a:cubicBezTo>
                  <a:cubicBezTo>
                    <a:pt x="57" y="247"/>
                    <a:pt x="62" y="243"/>
                    <a:pt x="63" y="237"/>
                  </a:cubicBezTo>
                  <a:cubicBezTo>
                    <a:pt x="73" y="175"/>
                    <a:pt x="73" y="175"/>
                    <a:pt x="73" y="175"/>
                  </a:cubicBezTo>
                  <a:cubicBezTo>
                    <a:pt x="74" y="169"/>
                    <a:pt x="79" y="165"/>
                    <a:pt x="85" y="165"/>
                  </a:cubicBezTo>
                  <a:cubicBezTo>
                    <a:pt x="113" y="165"/>
                    <a:pt x="113" y="165"/>
                    <a:pt x="113" y="165"/>
                  </a:cubicBezTo>
                  <a:cubicBezTo>
                    <a:pt x="172"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9"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noEditPoints="1"/>
            </p:cNvSpPr>
            <p:nvPr userDrawn="1"/>
          </p:nvSpPr>
          <p:spPr bwMode="auto">
            <a:xfrm>
              <a:off x="1344613" y="5872163"/>
              <a:ext cx="158750"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20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5 w 212"/>
                <a:gd name="T33" fmla="*/ 87 h 173"/>
                <a:gd name="T34" fmla="*/ 97 w 212"/>
                <a:gd name="T35" fmla="*/ 128 h 173"/>
                <a:gd name="T36" fmla="*/ 68 w 212"/>
                <a:gd name="T37" fmla="*/ 116 h 173"/>
                <a:gd name="T38" fmla="*/ 61 w 212"/>
                <a:gd name="T39" fmla="*/ 87 h 173"/>
                <a:gd name="T40" fmla="*/ 109 w 212"/>
                <a:gd name="T41" fmla="*/ 45 h 173"/>
                <a:gd name="T42" fmla="*/ 137 w 212"/>
                <a:gd name="T43" fmla="*/ 57 h 173"/>
                <a:gd name="T44" fmla="*/ 145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2" y="36"/>
                    <a:pt x="4" y="86"/>
                  </a:cubicBezTo>
                  <a:cubicBezTo>
                    <a:pt x="0" y="111"/>
                    <a:pt x="6" y="135"/>
                    <a:pt x="20" y="151"/>
                  </a:cubicBezTo>
                  <a:cubicBezTo>
                    <a:pt x="33"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9" y="4"/>
                    <a:pt x="204" y="4"/>
                  </a:cubicBezTo>
                  <a:close/>
                  <a:moveTo>
                    <a:pt x="145" y="87"/>
                  </a:moveTo>
                  <a:cubicBezTo>
                    <a:pt x="141" y="112"/>
                    <a:pt x="121" y="128"/>
                    <a:pt x="97" y="128"/>
                  </a:cubicBezTo>
                  <a:cubicBezTo>
                    <a:pt x="84" y="128"/>
                    <a:pt x="74" y="124"/>
                    <a:pt x="68" y="116"/>
                  </a:cubicBezTo>
                  <a:cubicBezTo>
                    <a:pt x="62" y="109"/>
                    <a:pt x="59" y="98"/>
                    <a:pt x="61" y="87"/>
                  </a:cubicBezTo>
                  <a:cubicBezTo>
                    <a:pt x="65" y="62"/>
                    <a:pt x="85" y="45"/>
                    <a:pt x="109" y="45"/>
                  </a:cubicBezTo>
                  <a:cubicBezTo>
                    <a:pt x="121" y="45"/>
                    <a:pt x="131" y="50"/>
                    <a:pt x="137" y="57"/>
                  </a:cubicBezTo>
                  <a:cubicBezTo>
                    <a:pt x="144" y="65"/>
                    <a:pt x="147" y="75"/>
                    <a:pt x="145"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8"/>
            <p:cNvSpPr>
              <a:spLocks noEditPoints="1"/>
            </p:cNvSpPr>
            <p:nvPr userDrawn="1"/>
          </p:nvSpPr>
          <p:spPr bwMode="auto">
            <a:xfrm>
              <a:off x="1817688" y="5872163"/>
              <a:ext cx="157162"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19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4 w 212"/>
                <a:gd name="T33" fmla="*/ 87 h 173"/>
                <a:gd name="T34" fmla="*/ 96 w 212"/>
                <a:gd name="T35" fmla="*/ 128 h 173"/>
                <a:gd name="T36" fmla="*/ 68 w 212"/>
                <a:gd name="T37" fmla="*/ 116 h 173"/>
                <a:gd name="T38" fmla="*/ 61 w 212"/>
                <a:gd name="T39" fmla="*/ 87 h 173"/>
                <a:gd name="T40" fmla="*/ 109 w 212"/>
                <a:gd name="T41" fmla="*/ 45 h 173"/>
                <a:gd name="T42" fmla="*/ 137 w 212"/>
                <a:gd name="T43" fmla="*/ 57 h 173"/>
                <a:gd name="T44" fmla="*/ 144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1" y="36"/>
                    <a:pt x="4" y="86"/>
                  </a:cubicBezTo>
                  <a:cubicBezTo>
                    <a:pt x="0" y="111"/>
                    <a:pt x="5" y="135"/>
                    <a:pt x="19" y="151"/>
                  </a:cubicBezTo>
                  <a:cubicBezTo>
                    <a:pt x="32"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8" y="4"/>
                    <a:pt x="204" y="4"/>
                  </a:cubicBezTo>
                  <a:close/>
                  <a:moveTo>
                    <a:pt x="144" y="87"/>
                  </a:moveTo>
                  <a:cubicBezTo>
                    <a:pt x="140" y="112"/>
                    <a:pt x="121" y="128"/>
                    <a:pt x="96" y="128"/>
                  </a:cubicBezTo>
                  <a:cubicBezTo>
                    <a:pt x="84" y="128"/>
                    <a:pt x="74" y="124"/>
                    <a:pt x="68" y="116"/>
                  </a:cubicBezTo>
                  <a:cubicBezTo>
                    <a:pt x="61" y="109"/>
                    <a:pt x="59" y="98"/>
                    <a:pt x="61" y="87"/>
                  </a:cubicBezTo>
                  <a:cubicBezTo>
                    <a:pt x="65" y="62"/>
                    <a:pt x="85" y="45"/>
                    <a:pt x="109" y="45"/>
                  </a:cubicBezTo>
                  <a:cubicBezTo>
                    <a:pt x="121" y="45"/>
                    <a:pt x="131" y="50"/>
                    <a:pt x="137" y="57"/>
                  </a:cubicBezTo>
                  <a:cubicBezTo>
                    <a:pt x="144" y="65"/>
                    <a:pt x="146" y="75"/>
                    <a:pt x="144"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1517650" y="5875338"/>
              <a:ext cx="155575" cy="166687"/>
            </a:xfrm>
            <a:custGeom>
              <a:avLst/>
              <a:gdLst>
                <a:gd name="T0" fmla="*/ 200 w 210"/>
                <a:gd name="T1" fmla="*/ 0 h 223"/>
                <a:gd name="T2" fmla="*/ 157 w 210"/>
                <a:gd name="T3" fmla="*/ 0 h 223"/>
                <a:gd name="T4" fmla="*/ 147 w 210"/>
                <a:gd name="T5" fmla="*/ 6 h 223"/>
                <a:gd name="T6" fmla="*/ 88 w 210"/>
                <a:gd name="T7" fmla="*/ 93 h 223"/>
                <a:gd name="T8" fmla="*/ 63 w 210"/>
                <a:gd name="T9" fmla="*/ 9 h 223"/>
                <a:gd name="T10" fmla="*/ 51 w 210"/>
                <a:gd name="T11" fmla="*/ 0 h 223"/>
                <a:gd name="T12" fmla="*/ 9 w 210"/>
                <a:gd name="T13" fmla="*/ 0 h 223"/>
                <a:gd name="T14" fmla="*/ 2 w 210"/>
                <a:gd name="T15" fmla="*/ 10 h 223"/>
                <a:gd name="T16" fmla="*/ 49 w 210"/>
                <a:gd name="T17" fmla="*/ 149 h 223"/>
                <a:gd name="T18" fmla="*/ 5 w 210"/>
                <a:gd name="T19" fmla="*/ 211 h 223"/>
                <a:gd name="T20" fmla="*/ 11 w 210"/>
                <a:gd name="T21" fmla="*/ 223 h 223"/>
                <a:gd name="T22" fmla="*/ 54 w 210"/>
                <a:gd name="T23" fmla="*/ 223 h 223"/>
                <a:gd name="T24" fmla="*/ 64 w 210"/>
                <a:gd name="T25" fmla="*/ 218 h 223"/>
                <a:gd name="T26" fmla="*/ 206 w 210"/>
                <a:gd name="T27" fmla="*/ 12 h 223"/>
                <a:gd name="T28" fmla="*/ 200 w 210"/>
                <a:gd name="T29"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223">
                  <a:moveTo>
                    <a:pt x="200" y="0"/>
                  </a:moveTo>
                  <a:cubicBezTo>
                    <a:pt x="157" y="0"/>
                    <a:pt x="157" y="0"/>
                    <a:pt x="157" y="0"/>
                  </a:cubicBezTo>
                  <a:cubicBezTo>
                    <a:pt x="153" y="0"/>
                    <a:pt x="149" y="2"/>
                    <a:pt x="147" y="6"/>
                  </a:cubicBezTo>
                  <a:cubicBezTo>
                    <a:pt x="88" y="93"/>
                    <a:pt x="88" y="93"/>
                    <a:pt x="88" y="93"/>
                  </a:cubicBezTo>
                  <a:cubicBezTo>
                    <a:pt x="63" y="9"/>
                    <a:pt x="63" y="9"/>
                    <a:pt x="63" y="9"/>
                  </a:cubicBezTo>
                  <a:cubicBezTo>
                    <a:pt x="61" y="4"/>
                    <a:pt x="56" y="0"/>
                    <a:pt x="51" y="0"/>
                  </a:cubicBezTo>
                  <a:cubicBezTo>
                    <a:pt x="9" y="0"/>
                    <a:pt x="9" y="0"/>
                    <a:pt x="9" y="0"/>
                  </a:cubicBezTo>
                  <a:cubicBezTo>
                    <a:pt x="4" y="0"/>
                    <a:pt x="0" y="5"/>
                    <a:pt x="2" y="10"/>
                  </a:cubicBezTo>
                  <a:cubicBezTo>
                    <a:pt x="49" y="149"/>
                    <a:pt x="49" y="149"/>
                    <a:pt x="49" y="149"/>
                  </a:cubicBezTo>
                  <a:cubicBezTo>
                    <a:pt x="5" y="211"/>
                    <a:pt x="5" y="211"/>
                    <a:pt x="5" y="211"/>
                  </a:cubicBezTo>
                  <a:cubicBezTo>
                    <a:pt x="1" y="216"/>
                    <a:pt x="5" y="223"/>
                    <a:pt x="11" y="223"/>
                  </a:cubicBezTo>
                  <a:cubicBezTo>
                    <a:pt x="54" y="223"/>
                    <a:pt x="54" y="223"/>
                    <a:pt x="54" y="223"/>
                  </a:cubicBezTo>
                  <a:cubicBezTo>
                    <a:pt x="58" y="223"/>
                    <a:pt x="61" y="221"/>
                    <a:pt x="64" y="218"/>
                  </a:cubicBezTo>
                  <a:cubicBezTo>
                    <a:pt x="206" y="12"/>
                    <a:pt x="206" y="12"/>
                    <a:pt x="206" y="12"/>
                  </a:cubicBezTo>
                  <a:cubicBezTo>
                    <a:pt x="210" y="7"/>
                    <a:pt x="206" y="0"/>
                    <a:pt x="20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1978025" y="5813425"/>
              <a:ext cx="71437" cy="185737"/>
            </a:xfrm>
            <a:custGeom>
              <a:avLst/>
              <a:gdLst>
                <a:gd name="T0" fmla="*/ 37 w 94"/>
                <a:gd name="T1" fmla="*/ 6 h 247"/>
                <a:gd name="T2" fmla="*/ 1 w 94"/>
                <a:gd name="T3" fmla="*/ 239 h 247"/>
                <a:gd name="T4" fmla="*/ 8 w 94"/>
                <a:gd name="T5" fmla="*/ 247 h 247"/>
                <a:gd name="T6" fmla="*/ 45 w 94"/>
                <a:gd name="T7" fmla="*/ 247 h 247"/>
                <a:gd name="T8" fmla="*/ 57 w 94"/>
                <a:gd name="T9" fmla="*/ 237 h 247"/>
                <a:gd name="T10" fmla="*/ 93 w 94"/>
                <a:gd name="T11" fmla="*/ 9 h 247"/>
                <a:gd name="T12" fmla="*/ 86 w 94"/>
                <a:gd name="T13" fmla="*/ 0 h 247"/>
                <a:gd name="T14" fmla="*/ 44 w 94"/>
                <a:gd name="T15" fmla="*/ 0 h 247"/>
                <a:gd name="T16" fmla="*/ 37 w 94"/>
                <a:gd name="T17" fmla="*/ 6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247">
                  <a:moveTo>
                    <a:pt x="37" y="6"/>
                  </a:moveTo>
                  <a:cubicBezTo>
                    <a:pt x="1" y="239"/>
                    <a:pt x="1" y="239"/>
                    <a:pt x="1" y="239"/>
                  </a:cubicBezTo>
                  <a:cubicBezTo>
                    <a:pt x="0" y="243"/>
                    <a:pt x="3" y="247"/>
                    <a:pt x="8" y="247"/>
                  </a:cubicBezTo>
                  <a:cubicBezTo>
                    <a:pt x="45" y="247"/>
                    <a:pt x="45" y="247"/>
                    <a:pt x="45" y="247"/>
                  </a:cubicBezTo>
                  <a:cubicBezTo>
                    <a:pt x="51" y="247"/>
                    <a:pt x="56" y="243"/>
                    <a:pt x="57" y="237"/>
                  </a:cubicBezTo>
                  <a:cubicBezTo>
                    <a:pt x="93" y="9"/>
                    <a:pt x="93" y="9"/>
                    <a:pt x="93" y="9"/>
                  </a:cubicBezTo>
                  <a:cubicBezTo>
                    <a:pt x="94" y="4"/>
                    <a:pt x="90" y="0"/>
                    <a:pt x="86" y="0"/>
                  </a:cubicBezTo>
                  <a:cubicBezTo>
                    <a:pt x="44" y="0"/>
                    <a:pt x="44" y="0"/>
                    <a:pt x="44" y="0"/>
                  </a:cubicBezTo>
                  <a:cubicBezTo>
                    <a:pt x="41" y="0"/>
                    <a:pt x="38" y="3"/>
                    <a:pt x="37" y="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842963" y="5748338"/>
              <a:ext cx="250825" cy="293687"/>
            </a:xfrm>
            <a:custGeom>
              <a:avLst/>
              <a:gdLst>
                <a:gd name="T0" fmla="*/ 301 w 337"/>
                <a:gd name="T1" fmla="*/ 100 h 393"/>
                <a:gd name="T2" fmla="*/ 285 w 337"/>
                <a:gd name="T3" fmla="*/ 30 h 393"/>
                <a:gd name="T4" fmla="*/ 192 w 337"/>
                <a:gd name="T5" fmla="*/ 0 h 393"/>
                <a:gd name="T6" fmla="*/ 70 w 337"/>
                <a:gd name="T7" fmla="*/ 0 h 393"/>
                <a:gd name="T8" fmla="*/ 52 w 337"/>
                <a:gd name="T9" fmla="*/ 15 h 393"/>
                <a:gd name="T10" fmla="*/ 1 w 337"/>
                <a:gd name="T11" fmla="*/ 337 h 393"/>
                <a:gd name="T12" fmla="*/ 12 w 337"/>
                <a:gd name="T13" fmla="*/ 349 h 393"/>
                <a:gd name="T14" fmla="*/ 87 w 337"/>
                <a:gd name="T15" fmla="*/ 349 h 393"/>
                <a:gd name="T16" fmla="*/ 82 w 337"/>
                <a:gd name="T17" fmla="*/ 382 h 393"/>
                <a:gd name="T18" fmla="*/ 91 w 337"/>
                <a:gd name="T19" fmla="*/ 393 h 393"/>
                <a:gd name="T20" fmla="*/ 155 w 337"/>
                <a:gd name="T21" fmla="*/ 393 h 393"/>
                <a:gd name="T22" fmla="*/ 170 w 337"/>
                <a:gd name="T23" fmla="*/ 380 h 393"/>
                <a:gd name="T24" fmla="*/ 170 w 337"/>
                <a:gd name="T25" fmla="*/ 377 h 393"/>
                <a:gd name="T26" fmla="*/ 182 w 337"/>
                <a:gd name="T27" fmla="*/ 301 h 393"/>
                <a:gd name="T28" fmla="*/ 183 w 337"/>
                <a:gd name="T29" fmla="*/ 297 h 393"/>
                <a:gd name="T30" fmla="*/ 198 w 337"/>
                <a:gd name="T31" fmla="*/ 284 h 393"/>
                <a:gd name="T32" fmla="*/ 208 w 337"/>
                <a:gd name="T33" fmla="*/ 284 h 393"/>
                <a:gd name="T34" fmla="*/ 331 w 337"/>
                <a:gd name="T35" fmla="*/ 186 h 393"/>
                <a:gd name="T36" fmla="*/ 319 w 337"/>
                <a:gd name="T37" fmla="*/ 113 h 393"/>
                <a:gd name="T38" fmla="*/ 301 w 337"/>
                <a:gd name="T39" fmla="*/ 100 h 393"/>
                <a:gd name="T40" fmla="*/ 301 w 337"/>
                <a:gd name="T41" fmla="*/ 10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7" h="393">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82" y="382"/>
                    <a:pt x="82" y="382"/>
                    <a:pt x="82" y="382"/>
                  </a:cubicBezTo>
                  <a:cubicBezTo>
                    <a:pt x="81" y="388"/>
                    <a:pt x="85" y="393"/>
                    <a:pt x="91" y="393"/>
                  </a:cubicBezTo>
                  <a:cubicBezTo>
                    <a:pt x="155" y="393"/>
                    <a:pt x="155" y="393"/>
                    <a:pt x="155" y="393"/>
                  </a:cubicBezTo>
                  <a:cubicBezTo>
                    <a:pt x="162" y="393"/>
                    <a:pt x="168" y="387"/>
                    <a:pt x="170" y="380"/>
                  </a:cubicBezTo>
                  <a:cubicBezTo>
                    <a:pt x="170" y="377"/>
                    <a:pt x="170" y="377"/>
                    <a:pt x="170" y="377"/>
                  </a:cubicBezTo>
                  <a:cubicBezTo>
                    <a:pt x="182" y="301"/>
                    <a:pt x="182" y="301"/>
                    <a:pt x="182" y="301"/>
                  </a:cubicBezTo>
                  <a:cubicBezTo>
                    <a:pt x="183" y="297"/>
                    <a:pt x="183" y="297"/>
                    <a:pt x="183" y="297"/>
                  </a:cubicBezTo>
                  <a:cubicBezTo>
                    <a:pt x="184" y="289"/>
                    <a:pt x="191" y="284"/>
                    <a:pt x="198" y="284"/>
                  </a:cubicBezTo>
                  <a:cubicBezTo>
                    <a:pt x="208" y="284"/>
                    <a:pt x="208" y="284"/>
                    <a:pt x="208" y="284"/>
                  </a:cubicBezTo>
                  <a:cubicBezTo>
                    <a:pt x="269" y="284"/>
                    <a:pt x="317" y="259"/>
                    <a:pt x="331" y="186"/>
                  </a:cubicBezTo>
                  <a:cubicBezTo>
                    <a:pt x="337" y="156"/>
                    <a:pt x="334" y="131"/>
                    <a:pt x="319" y="113"/>
                  </a:cubicBezTo>
                  <a:cubicBezTo>
                    <a:pt x="314" y="108"/>
                    <a:pt x="308" y="104"/>
                    <a:pt x="301" y="100"/>
                  </a:cubicBezTo>
                  <a:cubicBezTo>
                    <a:pt x="301" y="100"/>
                    <a:pt x="301" y="100"/>
                    <a:pt x="301" y="100"/>
                  </a:cubicBezTo>
                </a:path>
              </a:pathLst>
            </a:custGeom>
            <a:solidFill>
              <a:srgbClr val="FFFFFF">
                <a:alpha val="68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842963" y="5748338"/>
              <a:ext cx="227012" cy="260350"/>
            </a:xfrm>
            <a:custGeom>
              <a:avLst/>
              <a:gdLst>
                <a:gd name="T0" fmla="*/ 301 w 306"/>
                <a:gd name="T1" fmla="*/ 100 h 349"/>
                <a:gd name="T2" fmla="*/ 285 w 306"/>
                <a:gd name="T3" fmla="*/ 30 h 349"/>
                <a:gd name="T4" fmla="*/ 192 w 306"/>
                <a:gd name="T5" fmla="*/ 0 h 349"/>
                <a:gd name="T6" fmla="*/ 70 w 306"/>
                <a:gd name="T7" fmla="*/ 0 h 349"/>
                <a:gd name="T8" fmla="*/ 52 w 306"/>
                <a:gd name="T9" fmla="*/ 15 h 349"/>
                <a:gd name="T10" fmla="*/ 1 w 306"/>
                <a:gd name="T11" fmla="*/ 337 h 349"/>
                <a:gd name="T12" fmla="*/ 12 w 306"/>
                <a:gd name="T13" fmla="*/ 349 h 349"/>
                <a:gd name="T14" fmla="*/ 87 w 306"/>
                <a:gd name="T15" fmla="*/ 349 h 349"/>
                <a:gd name="T16" fmla="*/ 106 w 306"/>
                <a:gd name="T17" fmla="*/ 229 h 349"/>
                <a:gd name="T18" fmla="*/ 106 w 306"/>
                <a:gd name="T19" fmla="*/ 233 h 349"/>
                <a:gd name="T20" fmla="*/ 123 w 306"/>
                <a:gd name="T21" fmla="*/ 218 h 349"/>
                <a:gd name="T22" fmla="*/ 159 w 306"/>
                <a:gd name="T23" fmla="*/ 218 h 349"/>
                <a:gd name="T24" fmla="*/ 300 w 306"/>
                <a:gd name="T25" fmla="*/ 107 h 349"/>
                <a:gd name="T26" fmla="*/ 301 w 306"/>
                <a:gd name="T27"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6" h="349">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cubicBezTo>
                    <a:pt x="106" y="233"/>
                    <a:pt x="106" y="233"/>
                    <a:pt x="106" y="233"/>
                  </a:cubicBezTo>
                  <a:cubicBezTo>
                    <a:pt x="107" y="225"/>
                    <a:pt x="114" y="218"/>
                    <a:pt x="123" y="218"/>
                  </a:cubicBezTo>
                  <a:cubicBezTo>
                    <a:pt x="159" y="218"/>
                    <a:pt x="159" y="218"/>
                    <a:pt x="159" y="218"/>
                  </a:cubicBezTo>
                  <a:cubicBezTo>
                    <a:pt x="229" y="218"/>
                    <a:pt x="284" y="190"/>
                    <a:pt x="300" y="107"/>
                  </a:cubicBezTo>
                  <a:cubicBezTo>
                    <a:pt x="301" y="105"/>
                    <a:pt x="301" y="102"/>
                    <a:pt x="301" y="100"/>
                  </a:cubicBezTo>
                </a:path>
              </a:pathLst>
            </a:custGeom>
            <a:solidFill>
              <a:srgbClr val="FFFFFF">
                <a:alpha val="70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842963" y="5748338"/>
              <a:ext cx="227012" cy="260350"/>
            </a:xfrm>
            <a:custGeom>
              <a:avLst/>
              <a:gdLst>
                <a:gd name="T0" fmla="*/ 126 w 306"/>
                <a:gd name="T1" fmla="*/ 100 h 349"/>
                <a:gd name="T2" fmla="*/ 135 w 306"/>
                <a:gd name="T3" fmla="*/ 89 h 349"/>
                <a:gd name="T4" fmla="*/ 142 w 306"/>
                <a:gd name="T5" fmla="*/ 87 h 349"/>
                <a:gd name="T6" fmla="*/ 237 w 306"/>
                <a:gd name="T7" fmla="*/ 87 h 349"/>
                <a:gd name="T8" fmla="*/ 269 w 306"/>
                <a:gd name="T9" fmla="*/ 90 h 349"/>
                <a:gd name="T10" fmla="*/ 277 w 306"/>
                <a:gd name="T11" fmla="*/ 91 h 349"/>
                <a:gd name="T12" fmla="*/ 284 w 306"/>
                <a:gd name="T13" fmla="*/ 93 h 349"/>
                <a:gd name="T14" fmla="*/ 288 w 306"/>
                <a:gd name="T15" fmla="*/ 94 h 349"/>
                <a:gd name="T16" fmla="*/ 301 w 306"/>
                <a:gd name="T17" fmla="*/ 100 h 349"/>
                <a:gd name="T18" fmla="*/ 285 w 306"/>
                <a:gd name="T19" fmla="*/ 30 h 349"/>
                <a:gd name="T20" fmla="*/ 192 w 306"/>
                <a:gd name="T21" fmla="*/ 0 h 349"/>
                <a:gd name="T22" fmla="*/ 70 w 306"/>
                <a:gd name="T23" fmla="*/ 0 h 349"/>
                <a:gd name="T24" fmla="*/ 52 w 306"/>
                <a:gd name="T25" fmla="*/ 15 h 349"/>
                <a:gd name="T26" fmla="*/ 1 w 306"/>
                <a:gd name="T27" fmla="*/ 337 h 349"/>
                <a:gd name="T28" fmla="*/ 12 w 306"/>
                <a:gd name="T29" fmla="*/ 349 h 349"/>
                <a:gd name="T30" fmla="*/ 87 w 306"/>
                <a:gd name="T31" fmla="*/ 349 h 349"/>
                <a:gd name="T32" fmla="*/ 106 w 306"/>
                <a:gd name="T33" fmla="*/ 229 h 349"/>
                <a:gd name="T34" fmla="*/ 126 w 306"/>
                <a:gd name="T35"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6" h="349">
                  <a:moveTo>
                    <a:pt x="126" y="100"/>
                  </a:moveTo>
                  <a:cubicBezTo>
                    <a:pt x="127" y="95"/>
                    <a:pt x="131" y="91"/>
                    <a:pt x="135" y="89"/>
                  </a:cubicBezTo>
                  <a:cubicBezTo>
                    <a:pt x="137" y="88"/>
                    <a:pt x="139" y="87"/>
                    <a:pt x="142" y="87"/>
                  </a:cubicBezTo>
                  <a:cubicBezTo>
                    <a:pt x="237" y="87"/>
                    <a:pt x="237" y="87"/>
                    <a:pt x="237" y="87"/>
                  </a:cubicBezTo>
                  <a:cubicBezTo>
                    <a:pt x="249" y="87"/>
                    <a:pt x="259" y="88"/>
                    <a:pt x="269" y="90"/>
                  </a:cubicBezTo>
                  <a:cubicBezTo>
                    <a:pt x="272" y="90"/>
                    <a:pt x="274" y="91"/>
                    <a:pt x="277" y="91"/>
                  </a:cubicBezTo>
                  <a:cubicBezTo>
                    <a:pt x="279" y="92"/>
                    <a:pt x="282" y="92"/>
                    <a:pt x="284" y="93"/>
                  </a:cubicBezTo>
                  <a:cubicBezTo>
                    <a:pt x="286" y="94"/>
                    <a:pt x="287" y="94"/>
                    <a:pt x="288" y="94"/>
                  </a:cubicBezTo>
                  <a:cubicBezTo>
                    <a:pt x="293" y="96"/>
                    <a:pt x="297" y="98"/>
                    <a:pt x="301" y="100"/>
                  </a:cubicBez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lnTo>
                    <a:pt x="126" y="10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649876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80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Pink Divider Slide">
    <p:spTree>
      <p:nvGrpSpPr>
        <p:cNvPr id="1" name=""/>
        <p:cNvGrpSpPr/>
        <p:nvPr/>
      </p:nvGrpSpPr>
      <p:grpSpPr>
        <a:xfrm>
          <a:off x="0" y="0"/>
          <a:ext cx="0" cy="0"/>
          <a:chOff x="0" y="0"/>
          <a:chExt cx="0" cy="0"/>
        </a:xfrm>
      </p:grpSpPr>
      <p:sp>
        <p:nvSpPr>
          <p:cNvPr id="7" name="Rectangle 6"/>
          <p:cNvSpPr/>
          <p:nvPr/>
        </p:nvSpPr>
        <p:spPr>
          <a:xfrm>
            <a:off x="2286" y="0"/>
            <a:ext cx="9141714" cy="5143500"/>
          </a:xfrm>
          <a:prstGeom prst="rect">
            <a:avLst/>
          </a:prstGeom>
          <a:gradFill flip="none" rotWithShape="1">
            <a:gsLst>
              <a:gs pos="0">
                <a:schemeClr val="accent4"/>
              </a:gs>
              <a:gs pos="90000">
                <a:schemeClr val="accent3"/>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endParaRPr lang="en-US" dirty="0"/>
          </a:p>
        </p:txBody>
      </p:sp>
      <p:sp>
        <p:nvSpPr>
          <p:cNvPr id="2" name="Title 1"/>
          <p:cNvSpPr>
            <a:spLocks noGrp="1"/>
          </p:cNvSpPr>
          <p:nvPr>
            <p:ph type="title" hasCustomPrompt="1"/>
          </p:nvPr>
        </p:nvSpPr>
        <p:spPr>
          <a:xfrm>
            <a:off x="377430" y="1277543"/>
            <a:ext cx="8133159" cy="1256108"/>
          </a:xfrm>
        </p:spPr>
        <p:txBody>
          <a:bodyPr anchor="b">
            <a:normAutofit/>
          </a:bodyPr>
          <a:lstStyle>
            <a:lvl1pPr>
              <a:defRPr sz="3700" spc="300">
                <a:solidFill>
                  <a:schemeClr val="bg1"/>
                </a:solidFill>
                <a:latin typeface="PayPal Sans Big Thin" panose="020B040304050404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77429" y="2654142"/>
            <a:ext cx="7886700" cy="286940"/>
          </a:xfrm>
        </p:spPr>
        <p:txBody>
          <a:bodyPr tIns="0" rIns="0" bIns="0">
            <a:normAutofit/>
          </a:bodyPr>
          <a:lstStyle>
            <a:lvl1pPr marL="0" indent="0">
              <a:buNone/>
              <a:defRPr sz="1800">
                <a:solidFill>
                  <a:schemeClr val="bg1">
                    <a:alpha val="60000"/>
                  </a:schemeClr>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F1A169E-AD20-EF40-9755-5B02FC72079F}" type="slidenum">
              <a:rPr lang="en-US" smtClean="0"/>
              <a:t>‹#›</a:t>
            </a:fld>
            <a:endParaRPr lang="en-US"/>
          </a:p>
        </p:txBody>
      </p:sp>
      <p:sp>
        <p:nvSpPr>
          <p:cNvPr id="16" name="Footer Placeholder 4"/>
          <p:cNvSpPr>
            <a:spLocks noGrp="1"/>
          </p:cNvSpPr>
          <p:nvPr>
            <p:ph type="ftr" sz="quarter" idx="3"/>
          </p:nvPr>
        </p:nvSpPr>
        <p:spPr>
          <a:xfrm>
            <a:off x="1248425" y="4767262"/>
            <a:ext cx="3086100" cy="233363"/>
          </a:xfrm>
          <a:prstGeom prst="rect">
            <a:avLst/>
          </a:prstGeom>
        </p:spPr>
        <p:txBody>
          <a:bodyPr vert="horz" lIns="0" tIns="45720" rIns="0" bIns="45720" rtlCol="0" anchor="ctr"/>
          <a:lstStyle>
            <a:lvl1pPr algn="l">
              <a:defRPr sz="800">
                <a:solidFill>
                  <a:schemeClr val="bg1">
                    <a:alpha val="60000"/>
                  </a:schemeClr>
                </a:solidFill>
              </a:defRPr>
            </a:lvl1pPr>
          </a:lstStyle>
          <a:p>
            <a:endParaRPr lang="en-US"/>
          </a:p>
        </p:txBody>
      </p:sp>
      <p:grpSp>
        <p:nvGrpSpPr>
          <p:cNvPr id="9" name="Group 8"/>
          <p:cNvGrpSpPr/>
          <p:nvPr/>
        </p:nvGrpSpPr>
        <p:grpSpPr>
          <a:xfrm>
            <a:off x="377428" y="4763071"/>
            <a:ext cx="749498" cy="182444"/>
            <a:chOff x="842963" y="5748338"/>
            <a:chExt cx="1206499" cy="293687"/>
          </a:xfrm>
        </p:grpSpPr>
        <p:sp>
          <p:nvSpPr>
            <p:cNvPr id="10" name="Freeform 5"/>
            <p:cNvSpPr>
              <a:spLocks noEditPoints="1"/>
            </p:cNvSpPr>
            <p:nvPr userDrawn="1"/>
          </p:nvSpPr>
          <p:spPr bwMode="auto">
            <a:xfrm>
              <a:off x="1668463"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4 w 218"/>
                <a:gd name="T11" fmla="*/ 247 h 247"/>
                <a:gd name="T12" fmla="*/ 62 w 218"/>
                <a:gd name="T13" fmla="*/ 240 h 247"/>
                <a:gd name="T14" fmla="*/ 72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3" y="247"/>
                    <a:pt x="8" y="247"/>
                  </a:cubicBezTo>
                  <a:cubicBezTo>
                    <a:pt x="54" y="247"/>
                    <a:pt x="54" y="247"/>
                    <a:pt x="54" y="247"/>
                  </a:cubicBezTo>
                  <a:cubicBezTo>
                    <a:pt x="58" y="247"/>
                    <a:pt x="62" y="244"/>
                    <a:pt x="62" y="240"/>
                  </a:cubicBezTo>
                  <a:cubicBezTo>
                    <a:pt x="72" y="175"/>
                    <a:pt x="72" y="175"/>
                    <a:pt x="72" y="175"/>
                  </a:cubicBezTo>
                  <a:cubicBezTo>
                    <a:pt x="73" y="169"/>
                    <a:pt x="79" y="165"/>
                    <a:pt x="85" y="165"/>
                  </a:cubicBezTo>
                  <a:cubicBezTo>
                    <a:pt x="113" y="165"/>
                    <a:pt x="113" y="165"/>
                    <a:pt x="113" y="165"/>
                  </a:cubicBezTo>
                  <a:cubicBezTo>
                    <a:pt x="171"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8"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6"/>
            <p:cNvSpPr>
              <a:spLocks noEditPoints="1"/>
            </p:cNvSpPr>
            <p:nvPr userDrawn="1"/>
          </p:nvSpPr>
          <p:spPr bwMode="auto">
            <a:xfrm>
              <a:off x="1196975"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1 w 218"/>
                <a:gd name="T11" fmla="*/ 247 h 247"/>
                <a:gd name="T12" fmla="*/ 63 w 218"/>
                <a:gd name="T13" fmla="*/ 237 h 247"/>
                <a:gd name="T14" fmla="*/ 73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4" y="247"/>
                    <a:pt x="8" y="247"/>
                  </a:cubicBezTo>
                  <a:cubicBezTo>
                    <a:pt x="51" y="247"/>
                    <a:pt x="51" y="247"/>
                    <a:pt x="51" y="247"/>
                  </a:cubicBezTo>
                  <a:cubicBezTo>
                    <a:pt x="57" y="247"/>
                    <a:pt x="62" y="243"/>
                    <a:pt x="63" y="237"/>
                  </a:cubicBezTo>
                  <a:cubicBezTo>
                    <a:pt x="73" y="175"/>
                    <a:pt x="73" y="175"/>
                    <a:pt x="73" y="175"/>
                  </a:cubicBezTo>
                  <a:cubicBezTo>
                    <a:pt x="74" y="169"/>
                    <a:pt x="79" y="165"/>
                    <a:pt x="85" y="165"/>
                  </a:cubicBezTo>
                  <a:cubicBezTo>
                    <a:pt x="113" y="165"/>
                    <a:pt x="113" y="165"/>
                    <a:pt x="113" y="165"/>
                  </a:cubicBezTo>
                  <a:cubicBezTo>
                    <a:pt x="172"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9"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noEditPoints="1"/>
            </p:cNvSpPr>
            <p:nvPr userDrawn="1"/>
          </p:nvSpPr>
          <p:spPr bwMode="auto">
            <a:xfrm>
              <a:off x="1344613" y="5872163"/>
              <a:ext cx="158750"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20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5 w 212"/>
                <a:gd name="T33" fmla="*/ 87 h 173"/>
                <a:gd name="T34" fmla="*/ 97 w 212"/>
                <a:gd name="T35" fmla="*/ 128 h 173"/>
                <a:gd name="T36" fmla="*/ 68 w 212"/>
                <a:gd name="T37" fmla="*/ 116 h 173"/>
                <a:gd name="T38" fmla="*/ 61 w 212"/>
                <a:gd name="T39" fmla="*/ 87 h 173"/>
                <a:gd name="T40" fmla="*/ 109 w 212"/>
                <a:gd name="T41" fmla="*/ 45 h 173"/>
                <a:gd name="T42" fmla="*/ 137 w 212"/>
                <a:gd name="T43" fmla="*/ 57 h 173"/>
                <a:gd name="T44" fmla="*/ 145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2" y="36"/>
                    <a:pt x="4" y="86"/>
                  </a:cubicBezTo>
                  <a:cubicBezTo>
                    <a:pt x="0" y="111"/>
                    <a:pt x="6" y="135"/>
                    <a:pt x="20" y="151"/>
                  </a:cubicBezTo>
                  <a:cubicBezTo>
                    <a:pt x="33"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9" y="4"/>
                    <a:pt x="204" y="4"/>
                  </a:cubicBezTo>
                  <a:close/>
                  <a:moveTo>
                    <a:pt x="145" y="87"/>
                  </a:moveTo>
                  <a:cubicBezTo>
                    <a:pt x="141" y="112"/>
                    <a:pt x="121" y="128"/>
                    <a:pt x="97" y="128"/>
                  </a:cubicBezTo>
                  <a:cubicBezTo>
                    <a:pt x="84" y="128"/>
                    <a:pt x="74" y="124"/>
                    <a:pt x="68" y="116"/>
                  </a:cubicBezTo>
                  <a:cubicBezTo>
                    <a:pt x="62" y="109"/>
                    <a:pt x="59" y="98"/>
                    <a:pt x="61" y="87"/>
                  </a:cubicBezTo>
                  <a:cubicBezTo>
                    <a:pt x="65" y="62"/>
                    <a:pt x="85" y="45"/>
                    <a:pt x="109" y="45"/>
                  </a:cubicBezTo>
                  <a:cubicBezTo>
                    <a:pt x="121" y="45"/>
                    <a:pt x="131" y="50"/>
                    <a:pt x="137" y="57"/>
                  </a:cubicBezTo>
                  <a:cubicBezTo>
                    <a:pt x="144" y="65"/>
                    <a:pt x="147" y="75"/>
                    <a:pt x="145"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1817688" y="5872163"/>
              <a:ext cx="157162"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19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4 w 212"/>
                <a:gd name="T33" fmla="*/ 87 h 173"/>
                <a:gd name="T34" fmla="*/ 96 w 212"/>
                <a:gd name="T35" fmla="*/ 128 h 173"/>
                <a:gd name="T36" fmla="*/ 68 w 212"/>
                <a:gd name="T37" fmla="*/ 116 h 173"/>
                <a:gd name="T38" fmla="*/ 61 w 212"/>
                <a:gd name="T39" fmla="*/ 87 h 173"/>
                <a:gd name="T40" fmla="*/ 109 w 212"/>
                <a:gd name="T41" fmla="*/ 45 h 173"/>
                <a:gd name="T42" fmla="*/ 137 w 212"/>
                <a:gd name="T43" fmla="*/ 57 h 173"/>
                <a:gd name="T44" fmla="*/ 144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1" y="36"/>
                    <a:pt x="4" y="86"/>
                  </a:cubicBezTo>
                  <a:cubicBezTo>
                    <a:pt x="0" y="111"/>
                    <a:pt x="5" y="135"/>
                    <a:pt x="19" y="151"/>
                  </a:cubicBezTo>
                  <a:cubicBezTo>
                    <a:pt x="32"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8" y="4"/>
                    <a:pt x="204" y="4"/>
                  </a:cubicBezTo>
                  <a:close/>
                  <a:moveTo>
                    <a:pt x="144" y="87"/>
                  </a:moveTo>
                  <a:cubicBezTo>
                    <a:pt x="140" y="112"/>
                    <a:pt x="121" y="128"/>
                    <a:pt x="96" y="128"/>
                  </a:cubicBezTo>
                  <a:cubicBezTo>
                    <a:pt x="84" y="128"/>
                    <a:pt x="74" y="124"/>
                    <a:pt x="68" y="116"/>
                  </a:cubicBezTo>
                  <a:cubicBezTo>
                    <a:pt x="61" y="109"/>
                    <a:pt x="59" y="98"/>
                    <a:pt x="61" y="87"/>
                  </a:cubicBezTo>
                  <a:cubicBezTo>
                    <a:pt x="65" y="62"/>
                    <a:pt x="85" y="45"/>
                    <a:pt x="109" y="45"/>
                  </a:cubicBezTo>
                  <a:cubicBezTo>
                    <a:pt x="121" y="45"/>
                    <a:pt x="131" y="50"/>
                    <a:pt x="137" y="57"/>
                  </a:cubicBezTo>
                  <a:cubicBezTo>
                    <a:pt x="144" y="65"/>
                    <a:pt x="146" y="75"/>
                    <a:pt x="144"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1517650" y="5875338"/>
              <a:ext cx="155575" cy="166687"/>
            </a:xfrm>
            <a:custGeom>
              <a:avLst/>
              <a:gdLst>
                <a:gd name="T0" fmla="*/ 200 w 210"/>
                <a:gd name="T1" fmla="*/ 0 h 223"/>
                <a:gd name="T2" fmla="*/ 157 w 210"/>
                <a:gd name="T3" fmla="*/ 0 h 223"/>
                <a:gd name="T4" fmla="*/ 147 w 210"/>
                <a:gd name="T5" fmla="*/ 6 h 223"/>
                <a:gd name="T6" fmla="*/ 88 w 210"/>
                <a:gd name="T7" fmla="*/ 93 h 223"/>
                <a:gd name="T8" fmla="*/ 63 w 210"/>
                <a:gd name="T9" fmla="*/ 9 h 223"/>
                <a:gd name="T10" fmla="*/ 51 w 210"/>
                <a:gd name="T11" fmla="*/ 0 h 223"/>
                <a:gd name="T12" fmla="*/ 9 w 210"/>
                <a:gd name="T13" fmla="*/ 0 h 223"/>
                <a:gd name="T14" fmla="*/ 2 w 210"/>
                <a:gd name="T15" fmla="*/ 10 h 223"/>
                <a:gd name="T16" fmla="*/ 49 w 210"/>
                <a:gd name="T17" fmla="*/ 149 h 223"/>
                <a:gd name="T18" fmla="*/ 5 w 210"/>
                <a:gd name="T19" fmla="*/ 211 h 223"/>
                <a:gd name="T20" fmla="*/ 11 w 210"/>
                <a:gd name="T21" fmla="*/ 223 h 223"/>
                <a:gd name="T22" fmla="*/ 54 w 210"/>
                <a:gd name="T23" fmla="*/ 223 h 223"/>
                <a:gd name="T24" fmla="*/ 64 w 210"/>
                <a:gd name="T25" fmla="*/ 218 h 223"/>
                <a:gd name="T26" fmla="*/ 206 w 210"/>
                <a:gd name="T27" fmla="*/ 12 h 223"/>
                <a:gd name="T28" fmla="*/ 200 w 210"/>
                <a:gd name="T29"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223">
                  <a:moveTo>
                    <a:pt x="200" y="0"/>
                  </a:moveTo>
                  <a:cubicBezTo>
                    <a:pt x="157" y="0"/>
                    <a:pt x="157" y="0"/>
                    <a:pt x="157" y="0"/>
                  </a:cubicBezTo>
                  <a:cubicBezTo>
                    <a:pt x="153" y="0"/>
                    <a:pt x="149" y="2"/>
                    <a:pt x="147" y="6"/>
                  </a:cubicBezTo>
                  <a:cubicBezTo>
                    <a:pt x="88" y="93"/>
                    <a:pt x="88" y="93"/>
                    <a:pt x="88" y="93"/>
                  </a:cubicBezTo>
                  <a:cubicBezTo>
                    <a:pt x="63" y="9"/>
                    <a:pt x="63" y="9"/>
                    <a:pt x="63" y="9"/>
                  </a:cubicBezTo>
                  <a:cubicBezTo>
                    <a:pt x="61" y="4"/>
                    <a:pt x="56" y="0"/>
                    <a:pt x="51" y="0"/>
                  </a:cubicBezTo>
                  <a:cubicBezTo>
                    <a:pt x="9" y="0"/>
                    <a:pt x="9" y="0"/>
                    <a:pt x="9" y="0"/>
                  </a:cubicBezTo>
                  <a:cubicBezTo>
                    <a:pt x="4" y="0"/>
                    <a:pt x="0" y="5"/>
                    <a:pt x="2" y="10"/>
                  </a:cubicBezTo>
                  <a:cubicBezTo>
                    <a:pt x="49" y="149"/>
                    <a:pt x="49" y="149"/>
                    <a:pt x="49" y="149"/>
                  </a:cubicBezTo>
                  <a:cubicBezTo>
                    <a:pt x="5" y="211"/>
                    <a:pt x="5" y="211"/>
                    <a:pt x="5" y="211"/>
                  </a:cubicBezTo>
                  <a:cubicBezTo>
                    <a:pt x="1" y="216"/>
                    <a:pt x="5" y="223"/>
                    <a:pt x="11" y="223"/>
                  </a:cubicBezTo>
                  <a:cubicBezTo>
                    <a:pt x="54" y="223"/>
                    <a:pt x="54" y="223"/>
                    <a:pt x="54" y="223"/>
                  </a:cubicBezTo>
                  <a:cubicBezTo>
                    <a:pt x="58" y="223"/>
                    <a:pt x="61" y="221"/>
                    <a:pt x="64" y="218"/>
                  </a:cubicBezTo>
                  <a:cubicBezTo>
                    <a:pt x="206" y="12"/>
                    <a:pt x="206" y="12"/>
                    <a:pt x="206" y="12"/>
                  </a:cubicBezTo>
                  <a:cubicBezTo>
                    <a:pt x="210" y="7"/>
                    <a:pt x="206" y="0"/>
                    <a:pt x="20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1978025" y="5813425"/>
              <a:ext cx="71437" cy="185737"/>
            </a:xfrm>
            <a:custGeom>
              <a:avLst/>
              <a:gdLst>
                <a:gd name="T0" fmla="*/ 37 w 94"/>
                <a:gd name="T1" fmla="*/ 6 h 247"/>
                <a:gd name="T2" fmla="*/ 1 w 94"/>
                <a:gd name="T3" fmla="*/ 239 h 247"/>
                <a:gd name="T4" fmla="*/ 8 w 94"/>
                <a:gd name="T5" fmla="*/ 247 h 247"/>
                <a:gd name="T6" fmla="*/ 45 w 94"/>
                <a:gd name="T7" fmla="*/ 247 h 247"/>
                <a:gd name="T8" fmla="*/ 57 w 94"/>
                <a:gd name="T9" fmla="*/ 237 h 247"/>
                <a:gd name="T10" fmla="*/ 93 w 94"/>
                <a:gd name="T11" fmla="*/ 9 h 247"/>
                <a:gd name="T12" fmla="*/ 86 w 94"/>
                <a:gd name="T13" fmla="*/ 0 h 247"/>
                <a:gd name="T14" fmla="*/ 44 w 94"/>
                <a:gd name="T15" fmla="*/ 0 h 247"/>
                <a:gd name="T16" fmla="*/ 37 w 94"/>
                <a:gd name="T17" fmla="*/ 6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247">
                  <a:moveTo>
                    <a:pt x="37" y="6"/>
                  </a:moveTo>
                  <a:cubicBezTo>
                    <a:pt x="1" y="239"/>
                    <a:pt x="1" y="239"/>
                    <a:pt x="1" y="239"/>
                  </a:cubicBezTo>
                  <a:cubicBezTo>
                    <a:pt x="0" y="243"/>
                    <a:pt x="3" y="247"/>
                    <a:pt x="8" y="247"/>
                  </a:cubicBezTo>
                  <a:cubicBezTo>
                    <a:pt x="45" y="247"/>
                    <a:pt x="45" y="247"/>
                    <a:pt x="45" y="247"/>
                  </a:cubicBezTo>
                  <a:cubicBezTo>
                    <a:pt x="51" y="247"/>
                    <a:pt x="56" y="243"/>
                    <a:pt x="57" y="237"/>
                  </a:cubicBezTo>
                  <a:cubicBezTo>
                    <a:pt x="93" y="9"/>
                    <a:pt x="93" y="9"/>
                    <a:pt x="93" y="9"/>
                  </a:cubicBezTo>
                  <a:cubicBezTo>
                    <a:pt x="94" y="4"/>
                    <a:pt x="90" y="0"/>
                    <a:pt x="86" y="0"/>
                  </a:cubicBezTo>
                  <a:cubicBezTo>
                    <a:pt x="44" y="0"/>
                    <a:pt x="44" y="0"/>
                    <a:pt x="44" y="0"/>
                  </a:cubicBezTo>
                  <a:cubicBezTo>
                    <a:pt x="41" y="0"/>
                    <a:pt x="38" y="3"/>
                    <a:pt x="37" y="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1"/>
            <p:cNvSpPr>
              <a:spLocks/>
            </p:cNvSpPr>
            <p:nvPr userDrawn="1"/>
          </p:nvSpPr>
          <p:spPr bwMode="auto">
            <a:xfrm>
              <a:off x="842963" y="5748338"/>
              <a:ext cx="250825" cy="293687"/>
            </a:xfrm>
            <a:custGeom>
              <a:avLst/>
              <a:gdLst>
                <a:gd name="T0" fmla="*/ 301 w 337"/>
                <a:gd name="T1" fmla="*/ 100 h 393"/>
                <a:gd name="T2" fmla="*/ 285 w 337"/>
                <a:gd name="T3" fmla="*/ 30 h 393"/>
                <a:gd name="T4" fmla="*/ 192 w 337"/>
                <a:gd name="T5" fmla="*/ 0 h 393"/>
                <a:gd name="T6" fmla="*/ 70 w 337"/>
                <a:gd name="T7" fmla="*/ 0 h 393"/>
                <a:gd name="T8" fmla="*/ 52 w 337"/>
                <a:gd name="T9" fmla="*/ 15 h 393"/>
                <a:gd name="T10" fmla="*/ 1 w 337"/>
                <a:gd name="T11" fmla="*/ 337 h 393"/>
                <a:gd name="T12" fmla="*/ 12 w 337"/>
                <a:gd name="T13" fmla="*/ 349 h 393"/>
                <a:gd name="T14" fmla="*/ 87 w 337"/>
                <a:gd name="T15" fmla="*/ 349 h 393"/>
                <a:gd name="T16" fmla="*/ 82 w 337"/>
                <a:gd name="T17" fmla="*/ 382 h 393"/>
                <a:gd name="T18" fmla="*/ 91 w 337"/>
                <a:gd name="T19" fmla="*/ 393 h 393"/>
                <a:gd name="T20" fmla="*/ 155 w 337"/>
                <a:gd name="T21" fmla="*/ 393 h 393"/>
                <a:gd name="T22" fmla="*/ 170 w 337"/>
                <a:gd name="T23" fmla="*/ 380 h 393"/>
                <a:gd name="T24" fmla="*/ 170 w 337"/>
                <a:gd name="T25" fmla="*/ 377 h 393"/>
                <a:gd name="T26" fmla="*/ 182 w 337"/>
                <a:gd name="T27" fmla="*/ 301 h 393"/>
                <a:gd name="T28" fmla="*/ 183 w 337"/>
                <a:gd name="T29" fmla="*/ 297 h 393"/>
                <a:gd name="T30" fmla="*/ 198 w 337"/>
                <a:gd name="T31" fmla="*/ 284 h 393"/>
                <a:gd name="T32" fmla="*/ 208 w 337"/>
                <a:gd name="T33" fmla="*/ 284 h 393"/>
                <a:gd name="T34" fmla="*/ 331 w 337"/>
                <a:gd name="T35" fmla="*/ 186 h 393"/>
                <a:gd name="T36" fmla="*/ 319 w 337"/>
                <a:gd name="T37" fmla="*/ 113 h 393"/>
                <a:gd name="T38" fmla="*/ 301 w 337"/>
                <a:gd name="T39" fmla="*/ 100 h 393"/>
                <a:gd name="T40" fmla="*/ 301 w 337"/>
                <a:gd name="T41" fmla="*/ 10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7" h="393">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82" y="382"/>
                    <a:pt x="82" y="382"/>
                    <a:pt x="82" y="382"/>
                  </a:cubicBezTo>
                  <a:cubicBezTo>
                    <a:pt x="81" y="388"/>
                    <a:pt x="85" y="393"/>
                    <a:pt x="91" y="393"/>
                  </a:cubicBezTo>
                  <a:cubicBezTo>
                    <a:pt x="155" y="393"/>
                    <a:pt x="155" y="393"/>
                    <a:pt x="155" y="393"/>
                  </a:cubicBezTo>
                  <a:cubicBezTo>
                    <a:pt x="162" y="393"/>
                    <a:pt x="168" y="387"/>
                    <a:pt x="170" y="380"/>
                  </a:cubicBezTo>
                  <a:cubicBezTo>
                    <a:pt x="170" y="377"/>
                    <a:pt x="170" y="377"/>
                    <a:pt x="170" y="377"/>
                  </a:cubicBezTo>
                  <a:cubicBezTo>
                    <a:pt x="182" y="301"/>
                    <a:pt x="182" y="301"/>
                    <a:pt x="182" y="301"/>
                  </a:cubicBezTo>
                  <a:cubicBezTo>
                    <a:pt x="183" y="297"/>
                    <a:pt x="183" y="297"/>
                    <a:pt x="183" y="297"/>
                  </a:cubicBezTo>
                  <a:cubicBezTo>
                    <a:pt x="184" y="289"/>
                    <a:pt x="191" y="284"/>
                    <a:pt x="198" y="284"/>
                  </a:cubicBezTo>
                  <a:cubicBezTo>
                    <a:pt x="208" y="284"/>
                    <a:pt x="208" y="284"/>
                    <a:pt x="208" y="284"/>
                  </a:cubicBezTo>
                  <a:cubicBezTo>
                    <a:pt x="269" y="284"/>
                    <a:pt x="317" y="259"/>
                    <a:pt x="331" y="186"/>
                  </a:cubicBezTo>
                  <a:cubicBezTo>
                    <a:pt x="337" y="156"/>
                    <a:pt x="334" y="131"/>
                    <a:pt x="319" y="113"/>
                  </a:cubicBezTo>
                  <a:cubicBezTo>
                    <a:pt x="314" y="108"/>
                    <a:pt x="308" y="104"/>
                    <a:pt x="301" y="100"/>
                  </a:cubicBezTo>
                  <a:cubicBezTo>
                    <a:pt x="301" y="100"/>
                    <a:pt x="301" y="100"/>
                    <a:pt x="301" y="100"/>
                  </a:cubicBezTo>
                </a:path>
              </a:pathLst>
            </a:custGeom>
            <a:solidFill>
              <a:srgbClr val="FFFFFF">
                <a:alpha val="68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2"/>
            <p:cNvSpPr>
              <a:spLocks/>
            </p:cNvSpPr>
            <p:nvPr userDrawn="1"/>
          </p:nvSpPr>
          <p:spPr bwMode="auto">
            <a:xfrm>
              <a:off x="842963" y="5748338"/>
              <a:ext cx="227012" cy="260350"/>
            </a:xfrm>
            <a:custGeom>
              <a:avLst/>
              <a:gdLst>
                <a:gd name="T0" fmla="*/ 301 w 306"/>
                <a:gd name="T1" fmla="*/ 100 h 349"/>
                <a:gd name="T2" fmla="*/ 285 w 306"/>
                <a:gd name="T3" fmla="*/ 30 h 349"/>
                <a:gd name="T4" fmla="*/ 192 w 306"/>
                <a:gd name="T5" fmla="*/ 0 h 349"/>
                <a:gd name="T6" fmla="*/ 70 w 306"/>
                <a:gd name="T7" fmla="*/ 0 h 349"/>
                <a:gd name="T8" fmla="*/ 52 w 306"/>
                <a:gd name="T9" fmla="*/ 15 h 349"/>
                <a:gd name="T10" fmla="*/ 1 w 306"/>
                <a:gd name="T11" fmla="*/ 337 h 349"/>
                <a:gd name="T12" fmla="*/ 12 w 306"/>
                <a:gd name="T13" fmla="*/ 349 h 349"/>
                <a:gd name="T14" fmla="*/ 87 w 306"/>
                <a:gd name="T15" fmla="*/ 349 h 349"/>
                <a:gd name="T16" fmla="*/ 106 w 306"/>
                <a:gd name="T17" fmla="*/ 229 h 349"/>
                <a:gd name="T18" fmla="*/ 106 w 306"/>
                <a:gd name="T19" fmla="*/ 233 h 349"/>
                <a:gd name="T20" fmla="*/ 123 w 306"/>
                <a:gd name="T21" fmla="*/ 218 h 349"/>
                <a:gd name="T22" fmla="*/ 159 w 306"/>
                <a:gd name="T23" fmla="*/ 218 h 349"/>
                <a:gd name="T24" fmla="*/ 300 w 306"/>
                <a:gd name="T25" fmla="*/ 107 h 349"/>
                <a:gd name="T26" fmla="*/ 301 w 306"/>
                <a:gd name="T27"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6" h="349">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cubicBezTo>
                    <a:pt x="106" y="233"/>
                    <a:pt x="106" y="233"/>
                    <a:pt x="106" y="233"/>
                  </a:cubicBezTo>
                  <a:cubicBezTo>
                    <a:pt x="107" y="225"/>
                    <a:pt x="114" y="218"/>
                    <a:pt x="123" y="218"/>
                  </a:cubicBezTo>
                  <a:cubicBezTo>
                    <a:pt x="159" y="218"/>
                    <a:pt x="159" y="218"/>
                    <a:pt x="159" y="218"/>
                  </a:cubicBezTo>
                  <a:cubicBezTo>
                    <a:pt x="229" y="218"/>
                    <a:pt x="284" y="190"/>
                    <a:pt x="300" y="107"/>
                  </a:cubicBezTo>
                  <a:cubicBezTo>
                    <a:pt x="301" y="105"/>
                    <a:pt x="301" y="102"/>
                    <a:pt x="301" y="100"/>
                  </a:cubicBezTo>
                </a:path>
              </a:pathLst>
            </a:custGeom>
            <a:solidFill>
              <a:srgbClr val="FFFFFF">
                <a:alpha val="70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13"/>
            <p:cNvSpPr>
              <a:spLocks/>
            </p:cNvSpPr>
            <p:nvPr userDrawn="1"/>
          </p:nvSpPr>
          <p:spPr bwMode="auto">
            <a:xfrm>
              <a:off x="842963" y="5748338"/>
              <a:ext cx="227012" cy="260350"/>
            </a:xfrm>
            <a:custGeom>
              <a:avLst/>
              <a:gdLst>
                <a:gd name="T0" fmla="*/ 126 w 306"/>
                <a:gd name="T1" fmla="*/ 100 h 349"/>
                <a:gd name="T2" fmla="*/ 135 w 306"/>
                <a:gd name="T3" fmla="*/ 89 h 349"/>
                <a:gd name="T4" fmla="*/ 142 w 306"/>
                <a:gd name="T5" fmla="*/ 87 h 349"/>
                <a:gd name="T6" fmla="*/ 237 w 306"/>
                <a:gd name="T7" fmla="*/ 87 h 349"/>
                <a:gd name="T8" fmla="*/ 269 w 306"/>
                <a:gd name="T9" fmla="*/ 90 h 349"/>
                <a:gd name="T10" fmla="*/ 277 w 306"/>
                <a:gd name="T11" fmla="*/ 91 h 349"/>
                <a:gd name="T12" fmla="*/ 284 w 306"/>
                <a:gd name="T13" fmla="*/ 93 h 349"/>
                <a:gd name="T14" fmla="*/ 288 w 306"/>
                <a:gd name="T15" fmla="*/ 94 h 349"/>
                <a:gd name="T16" fmla="*/ 301 w 306"/>
                <a:gd name="T17" fmla="*/ 100 h 349"/>
                <a:gd name="T18" fmla="*/ 285 w 306"/>
                <a:gd name="T19" fmla="*/ 30 h 349"/>
                <a:gd name="T20" fmla="*/ 192 w 306"/>
                <a:gd name="T21" fmla="*/ 0 h 349"/>
                <a:gd name="T22" fmla="*/ 70 w 306"/>
                <a:gd name="T23" fmla="*/ 0 h 349"/>
                <a:gd name="T24" fmla="*/ 52 w 306"/>
                <a:gd name="T25" fmla="*/ 15 h 349"/>
                <a:gd name="T26" fmla="*/ 1 w 306"/>
                <a:gd name="T27" fmla="*/ 337 h 349"/>
                <a:gd name="T28" fmla="*/ 12 w 306"/>
                <a:gd name="T29" fmla="*/ 349 h 349"/>
                <a:gd name="T30" fmla="*/ 87 w 306"/>
                <a:gd name="T31" fmla="*/ 349 h 349"/>
                <a:gd name="T32" fmla="*/ 106 w 306"/>
                <a:gd name="T33" fmla="*/ 229 h 349"/>
                <a:gd name="T34" fmla="*/ 126 w 306"/>
                <a:gd name="T35"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6" h="349">
                  <a:moveTo>
                    <a:pt x="126" y="100"/>
                  </a:moveTo>
                  <a:cubicBezTo>
                    <a:pt x="127" y="95"/>
                    <a:pt x="131" y="91"/>
                    <a:pt x="135" y="89"/>
                  </a:cubicBezTo>
                  <a:cubicBezTo>
                    <a:pt x="137" y="88"/>
                    <a:pt x="139" y="87"/>
                    <a:pt x="142" y="87"/>
                  </a:cubicBezTo>
                  <a:cubicBezTo>
                    <a:pt x="237" y="87"/>
                    <a:pt x="237" y="87"/>
                    <a:pt x="237" y="87"/>
                  </a:cubicBezTo>
                  <a:cubicBezTo>
                    <a:pt x="249" y="87"/>
                    <a:pt x="259" y="88"/>
                    <a:pt x="269" y="90"/>
                  </a:cubicBezTo>
                  <a:cubicBezTo>
                    <a:pt x="272" y="90"/>
                    <a:pt x="274" y="91"/>
                    <a:pt x="277" y="91"/>
                  </a:cubicBezTo>
                  <a:cubicBezTo>
                    <a:pt x="279" y="92"/>
                    <a:pt x="282" y="92"/>
                    <a:pt x="284" y="93"/>
                  </a:cubicBezTo>
                  <a:cubicBezTo>
                    <a:pt x="286" y="94"/>
                    <a:pt x="287" y="94"/>
                    <a:pt x="288" y="94"/>
                  </a:cubicBezTo>
                  <a:cubicBezTo>
                    <a:pt x="293" y="96"/>
                    <a:pt x="297" y="98"/>
                    <a:pt x="301" y="100"/>
                  </a:cubicBez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lnTo>
                    <a:pt x="126" y="10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90922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Green Gradient Overlay Image">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0" y="0"/>
            <a:ext cx="9144000" cy="5143500"/>
          </a:xfrm>
          <a:gradFill flip="none" rotWithShape="1">
            <a:gsLst>
              <a:gs pos="0">
                <a:schemeClr val="accent6">
                  <a:alpha val="90000"/>
                </a:schemeClr>
              </a:gs>
              <a:gs pos="88000">
                <a:schemeClr val="accent1">
                  <a:alpha val="90000"/>
                </a:schemeClr>
              </a:gs>
            </a:gsLst>
            <a:path path="circle">
              <a:fillToRect r="100000" b="100000"/>
            </a:path>
            <a:tileRect l="-100000" t="-100000"/>
          </a:gradFill>
        </p:spPr>
        <p:txBody>
          <a:bodyPr vert="horz" lIns="1664208" tIns="45720" rIns="0" bIns="283464" rtlCol="0" anchor="b"/>
          <a:lstStyle>
            <a:lvl1pPr>
              <a:defRPr lang="en-US" smtClean="0">
                <a:solidFill>
                  <a:schemeClr val="bg1">
                    <a:alpha val="60000"/>
                  </a:schemeClr>
                </a:solidFill>
              </a:defRPr>
            </a:lvl1pPr>
          </a:lstStyle>
          <a:p>
            <a:endParaRPr lang="en-US"/>
          </a:p>
        </p:txBody>
      </p:sp>
      <p:sp>
        <p:nvSpPr>
          <p:cNvPr id="10" name="Picture Placeholder 9"/>
          <p:cNvSpPr>
            <a:spLocks noGrp="1"/>
          </p:cNvSpPr>
          <p:nvPr>
            <p:ph type="pic" sz="quarter" idx="13" hasCustomPrompt="1"/>
          </p:nvPr>
        </p:nvSpPr>
        <p:spPr>
          <a:xfrm>
            <a:off x="0" y="-4430"/>
            <a:ext cx="9144000" cy="5143500"/>
          </a:xfrm>
        </p:spPr>
        <p:txBody>
          <a:bodyPr tIns="914400" anchor="ctr"/>
          <a:lstStyle>
            <a:lvl1pPr marL="0" indent="0" algn="ctr">
              <a:buNone/>
              <a:defRPr baseline="0">
                <a:solidFill>
                  <a:schemeClr val="bg1">
                    <a:alpha val="40000"/>
                  </a:schemeClr>
                </a:solidFill>
              </a:defRPr>
            </a:lvl1pPr>
          </a:lstStyle>
          <a:p>
            <a:r>
              <a:rPr lang="en-US" dirty="0" smtClean="0"/>
              <a:t>Click icon to insert image</a:t>
            </a: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EF1A169E-AD20-EF40-9755-5B02FC72079F}" type="slidenum">
              <a:rPr lang="en-US" smtClean="0"/>
              <a:t>‹#›</a:t>
            </a:fld>
            <a:endParaRPr lang="en-US"/>
          </a:p>
        </p:txBody>
      </p:sp>
      <p:sp>
        <p:nvSpPr>
          <p:cNvPr id="13" name="Text Placeholder 10"/>
          <p:cNvSpPr>
            <a:spLocks noGrp="1"/>
          </p:cNvSpPr>
          <p:nvPr>
            <p:ph type="body" sz="quarter" idx="14"/>
          </p:nvPr>
        </p:nvSpPr>
        <p:spPr>
          <a:xfrm>
            <a:off x="377430" y="638856"/>
            <a:ext cx="8391525" cy="359569"/>
          </a:xfrm>
        </p:spPr>
        <p:txBody>
          <a:bodyPr>
            <a:normAutofit/>
          </a:bodyPr>
          <a:lstStyle>
            <a:lvl1pPr marL="0" indent="0">
              <a:buNone/>
              <a:defRPr sz="2000">
                <a:solidFill>
                  <a:schemeClr val="bg1">
                    <a:alpha val="60000"/>
                  </a:schemeClr>
                </a:solidFill>
                <a:latin typeface="+mn-lt"/>
              </a:defRPr>
            </a:lvl1pPr>
          </a:lstStyle>
          <a:p>
            <a:pPr lvl="0"/>
            <a:r>
              <a:rPr lang="en-US" smtClean="0"/>
              <a:t>Click to edit Master text styles</a:t>
            </a:r>
          </a:p>
        </p:txBody>
      </p:sp>
      <p:grpSp>
        <p:nvGrpSpPr>
          <p:cNvPr id="8" name="Group 7"/>
          <p:cNvGrpSpPr/>
          <p:nvPr/>
        </p:nvGrpSpPr>
        <p:grpSpPr>
          <a:xfrm>
            <a:off x="377428" y="4763071"/>
            <a:ext cx="749498" cy="182444"/>
            <a:chOff x="842963" y="5748338"/>
            <a:chExt cx="1206499" cy="293687"/>
          </a:xfrm>
        </p:grpSpPr>
        <p:sp>
          <p:nvSpPr>
            <p:cNvPr id="9" name="Freeform 5"/>
            <p:cNvSpPr>
              <a:spLocks noEditPoints="1"/>
            </p:cNvSpPr>
            <p:nvPr userDrawn="1"/>
          </p:nvSpPr>
          <p:spPr bwMode="auto">
            <a:xfrm>
              <a:off x="1668463"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4 w 218"/>
                <a:gd name="T11" fmla="*/ 247 h 247"/>
                <a:gd name="T12" fmla="*/ 62 w 218"/>
                <a:gd name="T13" fmla="*/ 240 h 247"/>
                <a:gd name="T14" fmla="*/ 72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3" y="247"/>
                    <a:pt x="8" y="247"/>
                  </a:cubicBezTo>
                  <a:cubicBezTo>
                    <a:pt x="54" y="247"/>
                    <a:pt x="54" y="247"/>
                    <a:pt x="54" y="247"/>
                  </a:cubicBezTo>
                  <a:cubicBezTo>
                    <a:pt x="58" y="247"/>
                    <a:pt x="62" y="244"/>
                    <a:pt x="62" y="240"/>
                  </a:cubicBezTo>
                  <a:cubicBezTo>
                    <a:pt x="72" y="175"/>
                    <a:pt x="72" y="175"/>
                    <a:pt x="72" y="175"/>
                  </a:cubicBezTo>
                  <a:cubicBezTo>
                    <a:pt x="73" y="169"/>
                    <a:pt x="79" y="165"/>
                    <a:pt x="85" y="165"/>
                  </a:cubicBezTo>
                  <a:cubicBezTo>
                    <a:pt x="113" y="165"/>
                    <a:pt x="113" y="165"/>
                    <a:pt x="113" y="165"/>
                  </a:cubicBezTo>
                  <a:cubicBezTo>
                    <a:pt x="171"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8"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6"/>
            <p:cNvSpPr>
              <a:spLocks noEditPoints="1"/>
            </p:cNvSpPr>
            <p:nvPr userDrawn="1"/>
          </p:nvSpPr>
          <p:spPr bwMode="auto">
            <a:xfrm>
              <a:off x="1196975"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1 w 218"/>
                <a:gd name="T11" fmla="*/ 247 h 247"/>
                <a:gd name="T12" fmla="*/ 63 w 218"/>
                <a:gd name="T13" fmla="*/ 237 h 247"/>
                <a:gd name="T14" fmla="*/ 73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4" y="247"/>
                    <a:pt x="8" y="247"/>
                  </a:cubicBezTo>
                  <a:cubicBezTo>
                    <a:pt x="51" y="247"/>
                    <a:pt x="51" y="247"/>
                    <a:pt x="51" y="247"/>
                  </a:cubicBezTo>
                  <a:cubicBezTo>
                    <a:pt x="57" y="247"/>
                    <a:pt x="62" y="243"/>
                    <a:pt x="63" y="237"/>
                  </a:cubicBezTo>
                  <a:cubicBezTo>
                    <a:pt x="73" y="175"/>
                    <a:pt x="73" y="175"/>
                    <a:pt x="73" y="175"/>
                  </a:cubicBezTo>
                  <a:cubicBezTo>
                    <a:pt x="74" y="169"/>
                    <a:pt x="79" y="165"/>
                    <a:pt x="85" y="165"/>
                  </a:cubicBezTo>
                  <a:cubicBezTo>
                    <a:pt x="113" y="165"/>
                    <a:pt x="113" y="165"/>
                    <a:pt x="113" y="165"/>
                  </a:cubicBezTo>
                  <a:cubicBezTo>
                    <a:pt x="172"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9"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noEditPoints="1"/>
            </p:cNvSpPr>
            <p:nvPr userDrawn="1"/>
          </p:nvSpPr>
          <p:spPr bwMode="auto">
            <a:xfrm>
              <a:off x="1344613" y="5872163"/>
              <a:ext cx="158750"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20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5 w 212"/>
                <a:gd name="T33" fmla="*/ 87 h 173"/>
                <a:gd name="T34" fmla="*/ 97 w 212"/>
                <a:gd name="T35" fmla="*/ 128 h 173"/>
                <a:gd name="T36" fmla="*/ 68 w 212"/>
                <a:gd name="T37" fmla="*/ 116 h 173"/>
                <a:gd name="T38" fmla="*/ 61 w 212"/>
                <a:gd name="T39" fmla="*/ 87 h 173"/>
                <a:gd name="T40" fmla="*/ 109 w 212"/>
                <a:gd name="T41" fmla="*/ 45 h 173"/>
                <a:gd name="T42" fmla="*/ 137 w 212"/>
                <a:gd name="T43" fmla="*/ 57 h 173"/>
                <a:gd name="T44" fmla="*/ 145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2" y="36"/>
                    <a:pt x="4" y="86"/>
                  </a:cubicBezTo>
                  <a:cubicBezTo>
                    <a:pt x="0" y="111"/>
                    <a:pt x="6" y="135"/>
                    <a:pt x="20" y="151"/>
                  </a:cubicBezTo>
                  <a:cubicBezTo>
                    <a:pt x="33"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9" y="4"/>
                    <a:pt x="204" y="4"/>
                  </a:cubicBezTo>
                  <a:close/>
                  <a:moveTo>
                    <a:pt x="145" y="87"/>
                  </a:moveTo>
                  <a:cubicBezTo>
                    <a:pt x="141" y="112"/>
                    <a:pt x="121" y="128"/>
                    <a:pt x="97" y="128"/>
                  </a:cubicBezTo>
                  <a:cubicBezTo>
                    <a:pt x="84" y="128"/>
                    <a:pt x="74" y="124"/>
                    <a:pt x="68" y="116"/>
                  </a:cubicBezTo>
                  <a:cubicBezTo>
                    <a:pt x="62" y="109"/>
                    <a:pt x="59" y="98"/>
                    <a:pt x="61" y="87"/>
                  </a:cubicBezTo>
                  <a:cubicBezTo>
                    <a:pt x="65" y="62"/>
                    <a:pt x="85" y="45"/>
                    <a:pt x="109" y="45"/>
                  </a:cubicBezTo>
                  <a:cubicBezTo>
                    <a:pt x="121" y="45"/>
                    <a:pt x="131" y="50"/>
                    <a:pt x="137" y="57"/>
                  </a:cubicBezTo>
                  <a:cubicBezTo>
                    <a:pt x="144" y="65"/>
                    <a:pt x="147" y="75"/>
                    <a:pt x="145"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8"/>
            <p:cNvSpPr>
              <a:spLocks noEditPoints="1"/>
            </p:cNvSpPr>
            <p:nvPr userDrawn="1"/>
          </p:nvSpPr>
          <p:spPr bwMode="auto">
            <a:xfrm>
              <a:off x="1817688" y="5872163"/>
              <a:ext cx="157162"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19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4 w 212"/>
                <a:gd name="T33" fmla="*/ 87 h 173"/>
                <a:gd name="T34" fmla="*/ 96 w 212"/>
                <a:gd name="T35" fmla="*/ 128 h 173"/>
                <a:gd name="T36" fmla="*/ 68 w 212"/>
                <a:gd name="T37" fmla="*/ 116 h 173"/>
                <a:gd name="T38" fmla="*/ 61 w 212"/>
                <a:gd name="T39" fmla="*/ 87 h 173"/>
                <a:gd name="T40" fmla="*/ 109 w 212"/>
                <a:gd name="T41" fmla="*/ 45 h 173"/>
                <a:gd name="T42" fmla="*/ 137 w 212"/>
                <a:gd name="T43" fmla="*/ 57 h 173"/>
                <a:gd name="T44" fmla="*/ 144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1" y="36"/>
                    <a:pt x="4" y="86"/>
                  </a:cubicBezTo>
                  <a:cubicBezTo>
                    <a:pt x="0" y="111"/>
                    <a:pt x="5" y="135"/>
                    <a:pt x="19" y="151"/>
                  </a:cubicBezTo>
                  <a:cubicBezTo>
                    <a:pt x="32"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8" y="4"/>
                    <a:pt x="204" y="4"/>
                  </a:cubicBezTo>
                  <a:close/>
                  <a:moveTo>
                    <a:pt x="144" y="87"/>
                  </a:moveTo>
                  <a:cubicBezTo>
                    <a:pt x="140" y="112"/>
                    <a:pt x="121" y="128"/>
                    <a:pt x="96" y="128"/>
                  </a:cubicBezTo>
                  <a:cubicBezTo>
                    <a:pt x="84" y="128"/>
                    <a:pt x="74" y="124"/>
                    <a:pt x="68" y="116"/>
                  </a:cubicBezTo>
                  <a:cubicBezTo>
                    <a:pt x="61" y="109"/>
                    <a:pt x="59" y="98"/>
                    <a:pt x="61" y="87"/>
                  </a:cubicBezTo>
                  <a:cubicBezTo>
                    <a:pt x="65" y="62"/>
                    <a:pt x="85" y="45"/>
                    <a:pt x="109" y="45"/>
                  </a:cubicBezTo>
                  <a:cubicBezTo>
                    <a:pt x="121" y="45"/>
                    <a:pt x="131" y="50"/>
                    <a:pt x="137" y="57"/>
                  </a:cubicBezTo>
                  <a:cubicBezTo>
                    <a:pt x="144" y="65"/>
                    <a:pt x="146" y="75"/>
                    <a:pt x="144"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1517650" y="5875338"/>
              <a:ext cx="155575" cy="166687"/>
            </a:xfrm>
            <a:custGeom>
              <a:avLst/>
              <a:gdLst>
                <a:gd name="T0" fmla="*/ 200 w 210"/>
                <a:gd name="T1" fmla="*/ 0 h 223"/>
                <a:gd name="T2" fmla="*/ 157 w 210"/>
                <a:gd name="T3" fmla="*/ 0 h 223"/>
                <a:gd name="T4" fmla="*/ 147 w 210"/>
                <a:gd name="T5" fmla="*/ 6 h 223"/>
                <a:gd name="T6" fmla="*/ 88 w 210"/>
                <a:gd name="T7" fmla="*/ 93 h 223"/>
                <a:gd name="T8" fmla="*/ 63 w 210"/>
                <a:gd name="T9" fmla="*/ 9 h 223"/>
                <a:gd name="T10" fmla="*/ 51 w 210"/>
                <a:gd name="T11" fmla="*/ 0 h 223"/>
                <a:gd name="T12" fmla="*/ 9 w 210"/>
                <a:gd name="T13" fmla="*/ 0 h 223"/>
                <a:gd name="T14" fmla="*/ 2 w 210"/>
                <a:gd name="T15" fmla="*/ 10 h 223"/>
                <a:gd name="T16" fmla="*/ 49 w 210"/>
                <a:gd name="T17" fmla="*/ 149 h 223"/>
                <a:gd name="T18" fmla="*/ 5 w 210"/>
                <a:gd name="T19" fmla="*/ 211 h 223"/>
                <a:gd name="T20" fmla="*/ 11 w 210"/>
                <a:gd name="T21" fmla="*/ 223 h 223"/>
                <a:gd name="T22" fmla="*/ 54 w 210"/>
                <a:gd name="T23" fmla="*/ 223 h 223"/>
                <a:gd name="T24" fmla="*/ 64 w 210"/>
                <a:gd name="T25" fmla="*/ 218 h 223"/>
                <a:gd name="T26" fmla="*/ 206 w 210"/>
                <a:gd name="T27" fmla="*/ 12 h 223"/>
                <a:gd name="T28" fmla="*/ 200 w 210"/>
                <a:gd name="T29"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223">
                  <a:moveTo>
                    <a:pt x="200" y="0"/>
                  </a:moveTo>
                  <a:cubicBezTo>
                    <a:pt x="157" y="0"/>
                    <a:pt x="157" y="0"/>
                    <a:pt x="157" y="0"/>
                  </a:cubicBezTo>
                  <a:cubicBezTo>
                    <a:pt x="153" y="0"/>
                    <a:pt x="149" y="2"/>
                    <a:pt x="147" y="6"/>
                  </a:cubicBezTo>
                  <a:cubicBezTo>
                    <a:pt x="88" y="93"/>
                    <a:pt x="88" y="93"/>
                    <a:pt x="88" y="93"/>
                  </a:cubicBezTo>
                  <a:cubicBezTo>
                    <a:pt x="63" y="9"/>
                    <a:pt x="63" y="9"/>
                    <a:pt x="63" y="9"/>
                  </a:cubicBezTo>
                  <a:cubicBezTo>
                    <a:pt x="61" y="4"/>
                    <a:pt x="56" y="0"/>
                    <a:pt x="51" y="0"/>
                  </a:cubicBezTo>
                  <a:cubicBezTo>
                    <a:pt x="9" y="0"/>
                    <a:pt x="9" y="0"/>
                    <a:pt x="9" y="0"/>
                  </a:cubicBezTo>
                  <a:cubicBezTo>
                    <a:pt x="4" y="0"/>
                    <a:pt x="0" y="5"/>
                    <a:pt x="2" y="10"/>
                  </a:cubicBezTo>
                  <a:cubicBezTo>
                    <a:pt x="49" y="149"/>
                    <a:pt x="49" y="149"/>
                    <a:pt x="49" y="149"/>
                  </a:cubicBezTo>
                  <a:cubicBezTo>
                    <a:pt x="5" y="211"/>
                    <a:pt x="5" y="211"/>
                    <a:pt x="5" y="211"/>
                  </a:cubicBezTo>
                  <a:cubicBezTo>
                    <a:pt x="1" y="216"/>
                    <a:pt x="5" y="223"/>
                    <a:pt x="11" y="223"/>
                  </a:cubicBezTo>
                  <a:cubicBezTo>
                    <a:pt x="54" y="223"/>
                    <a:pt x="54" y="223"/>
                    <a:pt x="54" y="223"/>
                  </a:cubicBezTo>
                  <a:cubicBezTo>
                    <a:pt x="58" y="223"/>
                    <a:pt x="61" y="221"/>
                    <a:pt x="64" y="218"/>
                  </a:cubicBezTo>
                  <a:cubicBezTo>
                    <a:pt x="206" y="12"/>
                    <a:pt x="206" y="12"/>
                    <a:pt x="206" y="12"/>
                  </a:cubicBezTo>
                  <a:cubicBezTo>
                    <a:pt x="210" y="7"/>
                    <a:pt x="206" y="0"/>
                    <a:pt x="20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1978025" y="5813425"/>
              <a:ext cx="71437" cy="185737"/>
            </a:xfrm>
            <a:custGeom>
              <a:avLst/>
              <a:gdLst>
                <a:gd name="T0" fmla="*/ 37 w 94"/>
                <a:gd name="T1" fmla="*/ 6 h 247"/>
                <a:gd name="T2" fmla="*/ 1 w 94"/>
                <a:gd name="T3" fmla="*/ 239 h 247"/>
                <a:gd name="T4" fmla="*/ 8 w 94"/>
                <a:gd name="T5" fmla="*/ 247 h 247"/>
                <a:gd name="T6" fmla="*/ 45 w 94"/>
                <a:gd name="T7" fmla="*/ 247 h 247"/>
                <a:gd name="T8" fmla="*/ 57 w 94"/>
                <a:gd name="T9" fmla="*/ 237 h 247"/>
                <a:gd name="T10" fmla="*/ 93 w 94"/>
                <a:gd name="T11" fmla="*/ 9 h 247"/>
                <a:gd name="T12" fmla="*/ 86 w 94"/>
                <a:gd name="T13" fmla="*/ 0 h 247"/>
                <a:gd name="T14" fmla="*/ 44 w 94"/>
                <a:gd name="T15" fmla="*/ 0 h 247"/>
                <a:gd name="T16" fmla="*/ 37 w 94"/>
                <a:gd name="T17" fmla="*/ 6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247">
                  <a:moveTo>
                    <a:pt x="37" y="6"/>
                  </a:moveTo>
                  <a:cubicBezTo>
                    <a:pt x="1" y="239"/>
                    <a:pt x="1" y="239"/>
                    <a:pt x="1" y="239"/>
                  </a:cubicBezTo>
                  <a:cubicBezTo>
                    <a:pt x="0" y="243"/>
                    <a:pt x="3" y="247"/>
                    <a:pt x="8" y="247"/>
                  </a:cubicBezTo>
                  <a:cubicBezTo>
                    <a:pt x="45" y="247"/>
                    <a:pt x="45" y="247"/>
                    <a:pt x="45" y="247"/>
                  </a:cubicBezTo>
                  <a:cubicBezTo>
                    <a:pt x="51" y="247"/>
                    <a:pt x="56" y="243"/>
                    <a:pt x="57" y="237"/>
                  </a:cubicBezTo>
                  <a:cubicBezTo>
                    <a:pt x="93" y="9"/>
                    <a:pt x="93" y="9"/>
                    <a:pt x="93" y="9"/>
                  </a:cubicBezTo>
                  <a:cubicBezTo>
                    <a:pt x="94" y="4"/>
                    <a:pt x="90" y="0"/>
                    <a:pt x="86" y="0"/>
                  </a:cubicBezTo>
                  <a:cubicBezTo>
                    <a:pt x="44" y="0"/>
                    <a:pt x="44" y="0"/>
                    <a:pt x="44" y="0"/>
                  </a:cubicBezTo>
                  <a:cubicBezTo>
                    <a:pt x="41" y="0"/>
                    <a:pt x="38" y="3"/>
                    <a:pt x="37" y="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842963" y="5748338"/>
              <a:ext cx="250825" cy="293687"/>
            </a:xfrm>
            <a:custGeom>
              <a:avLst/>
              <a:gdLst>
                <a:gd name="T0" fmla="*/ 301 w 337"/>
                <a:gd name="T1" fmla="*/ 100 h 393"/>
                <a:gd name="T2" fmla="*/ 285 w 337"/>
                <a:gd name="T3" fmla="*/ 30 h 393"/>
                <a:gd name="T4" fmla="*/ 192 w 337"/>
                <a:gd name="T5" fmla="*/ 0 h 393"/>
                <a:gd name="T6" fmla="*/ 70 w 337"/>
                <a:gd name="T7" fmla="*/ 0 h 393"/>
                <a:gd name="T8" fmla="*/ 52 w 337"/>
                <a:gd name="T9" fmla="*/ 15 h 393"/>
                <a:gd name="T10" fmla="*/ 1 w 337"/>
                <a:gd name="T11" fmla="*/ 337 h 393"/>
                <a:gd name="T12" fmla="*/ 12 w 337"/>
                <a:gd name="T13" fmla="*/ 349 h 393"/>
                <a:gd name="T14" fmla="*/ 87 w 337"/>
                <a:gd name="T15" fmla="*/ 349 h 393"/>
                <a:gd name="T16" fmla="*/ 82 w 337"/>
                <a:gd name="T17" fmla="*/ 382 h 393"/>
                <a:gd name="T18" fmla="*/ 91 w 337"/>
                <a:gd name="T19" fmla="*/ 393 h 393"/>
                <a:gd name="T20" fmla="*/ 155 w 337"/>
                <a:gd name="T21" fmla="*/ 393 h 393"/>
                <a:gd name="T22" fmla="*/ 170 w 337"/>
                <a:gd name="T23" fmla="*/ 380 h 393"/>
                <a:gd name="T24" fmla="*/ 170 w 337"/>
                <a:gd name="T25" fmla="*/ 377 h 393"/>
                <a:gd name="T26" fmla="*/ 182 w 337"/>
                <a:gd name="T27" fmla="*/ 301 h 393"/>
                <a:gd name="T28" fmla="*/ 183 w 337"/>
                <a:gd name="T29" fmla="*/ 297 h 393"/>
                <a:gd name="T30" fmla="*/ 198 w 337"/>
                <a:gd name="T31" fmla="*/ 284 h 393"/>
                <a:gd name="T32" fmla="*/ 208 w 337"/>
                <a:gd name="T33" fmla="*/ 284 h 393"/>
                <a:gd name="T34" fmla="*/ 331 w 337"/>
                <a:gd name="T35" fmla="*/ 186 h 393"/>
                <a:gd name="T36" fmla="*/ 319 w 337"/>
                <a:gd name="T37" fmla="*/ 113 h 393"/>
                <a:gd name="T38" fmla="*/ 301 w 337"/>
                <a:gd name="T39" fmla="*/ 100 h 393"/>
                <a:gd name="T40" fmla="*/ 301 w 337"/>
                <a:gd name="T41" fmla="*/ 10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7" h="393">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82" y="382"/>
                    <a:pt x="82" y="382"/>
                    <a:pt x="82" y="382"/>
                  </a:cubicBezTo>
                  <a:cubicBezTo>
                    <a:pt x="81" y="388"/>
                    <a:pt x="85" y="393"/>
                    <a:pt x="91" y="393"/>
                  </a:cubicBezTo>
                  <a:cubicBezTo>
                    <a:pt x="155" y="393"/>
                    <a:pt x="155" y="393"/>
                    <a:pt x="155" y="393"/>
                  </a:cubicBezTo>
                  <a:cubicBezTo>
                    <a:pt x="162" y="393"/>
                    <a:pt x="168" y="387"/>
                    <a:pt x="170" y="380"/>
                  </a:cubicBezTo>
                  <a:cubicBezTo>
                    <a:pt x="170" y="377"/>
                    <a:pt x="170" y="377"/>
                    <a:pt x="170" y="377"/>
                  </a:cubicBezTo>
                  <a:cubicBezTo>
                    <a:pt x="182" y="301"/>
                    <a:pt x="182" y="301"/>
                    <a:pt x="182" y="301"/>
                  </a:cubicBezTo>
                  <a:cubicBezTo>
                    <a:pt x="183" y="297"/>
                    <a:pt x="183" y="297"/>
                    <a:pt x="183" y="297"/>
                  </a:cubicBezTo>
                  <a:cubicBezTo>
                    <a:pt x="184" y="289"/>
                    <a:pt x="191" y="284"/>
                    <a:pt x="198" y="284"/>
                  </a:cubicBezTo>
                  <a:cubicBezTo>
                    <a:pt x="208" y="284"/>
                    <a:pt x="208" y="284"/>
                    <a:pt x="208" y="284"/>
                  </a:cubicBezTo>
                  <a:cubicBezTo>
                    <a:pt x="269" y="284"/>
                    <a:pt x="317" y="259"/>
                    <a:pt x="331" y="186"/>
                  </a:cubicBezTo>
                  <a:cubicBezTo>
                    <a:pt x="337" y="156"/>
                    <a:pt x="334" y="131"/>
                    <a:pt x="319" y="113"/>
                  </a:cubicBezTo>
                  <a:cubicBezTo>
                    <a:pt x="314" y="108"/>
                    <a:pt x="308" y="104"/>
                    <a:pt x="301" y="100"/>
                  </a:cubicBezTo>
                  <a:cubicBezTo>
                    <a:pt x="301" y="100"/>
                    <a:pt x="301" y="100"/>
                    <a:pt x="301" y="100"/>
                  </a:cubicBezTo>
                </a:path>
              </a:pathLst>
            </a:custGeom>
            <a:solidFill>
              <a:srgbClr val="FFFFFF">
                <a:alpha val="68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842963" y="5748338"/>
              <a:ext cx="227012" cy="260350"/>
            </a:xfrm>
            <a:custGeom>
              <a:avLst/>
              <a:gdLst>
                <a:gd name="T0" fmla="*/ 301 w 306"/>
                <a:gd name="T1" fmla="*/ 100 h 349"/>
                <a:gd name="T2" fmla="*/ 285 w 306"/>
                <a:gd name="T3" fmla="*/ 30 h 349"/>
                <a:gd name="T4" fmla="*/ 192 w 306"/>
                <a:gd name="T5" fmla="*/ 0 h 349"/>
                <a:gd name="T6" fmla="*/ 70 w 306"/>
                <a:gd name="T7" fmla="*/ 0 h 349"/>
                <a:gd name="T8" fmla="*/ 52 w 306"/>
                <a:gd name="T9" fmla="*/ 15 h 349"/>
                <a:gd name="T10" fmla="*/ 1 w 306"/>
                <a:gd name="T11" fmla="*/ 337 h 349"/>
                <a:gd name="T12" fmla="*/ 12 w 306"/>
                <a:gd name="T13" fmla="*/ 349 h 349"/>
                <a:gd name="T14" fmla="*/ 87 w 306"/>
                <a:gd name="T15" fmla="*/ 349 h 349"/>
                <a:gd name="T16" fmla="*/ 106 w 306"/>
                <a:gd name="T17" fmla="*/ 229 h 349"/>
                <a:gd name="T18" fmla="*/ 106 w 306"/>
                <a:gd name="T19" fmla="*/ 233 h 349"/>
                <a:gd name="T20" fmla="*/ 123 w 306"/>
                <a:gd name="T21" fmla="*/ 218 h 349"/>
                <a:gd name="T22" fmla="*/ 159 w 306"/>
                <a:gd name="T23" fmla="*/ 218 h 349"/>
                <a:gd name="T24" fmla="*/ 300 w 306"/>
                <a:gd name="T25" fmla="*/ 107 h 349"/>
                <a:gd name="T26" fmla="*/ 301 w 306"/>
                <a:gd name="T27"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6" h="349">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cubicBezTo>
                    <a:pt x="106" y="233"/>
                    <a:pt x="106" y="233"/>
                    <a:pt x="106" y="233"/>
                  </a:cubicBezTo>
                  <a:cubicBezTo>
                    <a:pt x="107" y="225"/>
                    <a:pt x="114" y="218"/>
                    <a:pt x="123" y="218"/>
                  </a:cubicBezTo>
                  <a:cubicBezTo>
                    <a:pt x="159" y="218"/>
                    <a:pt x="159" y="218"/>
                    <a:pt x="159" y="218"/>
                  </a:cubicBezTo>
                  <a:cubicBezTo>
                    <a:pt x="229" y="218"/>
                    <a:pt x="284" y="190"/>
                    <a:pt x="300" y="107"/>
                  </a:cubicBezTo>
                  <a:cubicBezTo>
                    <a:pt x="301" y="105"/>
                    <a:pt x="301" y="102"/>
                    <a:pt x="301" y="100"/>
                  </a:cubicBezTo>
                </a:path>
              </a:pathLst>
            </a:custGeom>
            <a:solidFill>
              <a:srgbClr val="FFFFFF">
                <a:alpha val="70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842963" y="5748338"/>
              <a:ext cx="227012" cy="260350"/>
            </a:xfrm>
            <a:custGeom>
              <a:avLst/>
              <a:gdLst>
                <a:gd name="T0" fmla="*/ 126 w 306"/>
                <a:gd name="T1" fmla="*/ 100 h 349"/>
                <a:gd name="T2" fmla="*/ 135 w 306"/>
                <a:gd name="T3" fmla="*/ 89 h 349"/>
                <a:gd name="T4" fmla="*/ 142 w 306"/>
                <a:gd name="T5" fmla="*/ 87 h 349"/>
                <a:gd name="T6" fmla="*/ 237 w 306"/>
                <a:gd name="T7" fmla="*/ 87 h 349"/>
                <a:gd name="T8" fmla="*/ 269 w 306"/>
                <a:gd name="T9" fmla="*/ 90 h 349"/>
                <a:gd name="T10" fmla="*/ 277 w 306"/>
                <a:gd name="T11" fmla="*/ 91 h 349"/>
                <a:gd name="T12" fmla="*/ 284 w 306"/>
                <a:gd name="T13" fmla="*/ 93 h 349"/>
                <a:gd name="T14" fmla="*/ 288 w 306"/>
                <a:gd name="T15" fmla="*/ 94 h 349"/>
                <a:gd name="T16" fmla="*/ 301 w 306"/>
                <a:gd name="T17" fmla="*/ 100 h 349"/>
                <a:gd name="T18" fmla="*/ 285 w 306"/>
                <a:gd name="T19" fmla="*/ 30 h 349"/>
                <a:gd name="T20" fmla="*/ 192 w 306"/>
                <a:gd name="T21" fmla="*/ 0 h 349"/>
                <a:gd name="T22" fmla="*/ 70 w 306"/>
                <a:gd name="T23" fmla="*/ 0 h 349"/>
                <a:gd name="T24" fmla="*/ 52 w 306"/>
                <a:gd name="T25" fmla="*/ 15 h 349"/>
                <a:gd name="T26" fmla="*/ 1 w 306"/>
                <a:gd name="T27" fmla="*/ 337 h 349"/>
                <a:gd name="T28" fmla="*/ 12 w 306"/>
                <a:gd name="T29" fmla="*/ 349 h 349"/>
                <a:gd name="T30" fmla="*/ 87 w 306"/>
                <a:gd name="T31" fmla="*/ 349 h 349"/>
                <a:gd name="T32" fmla="*/ 106 w 306"/>
                <a:gd name="T33" fmla="*/ 229 h 349"/>
                <a:gd name="T34" fmla="*/ 126 w 306"/>
                <a:gd name="T35"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6" h="349">
                  <a:moveTo>
                    <a:pt x="126" y="100"/>
                  </a:moveTo>
                  <a:cubicBezTo>
                    <a:pt x="127" y="95"/>
                    <a:pt x="131" y="91"/>
                    <a:pt x="135" y="89"/>
                  </a:cubicBezTo>
                  <a:cubicBezTo>
                    <a:pt x="137" y="88"/>
                    <a:pt x="139" y="87"/>
                    <a:pt x="142" y="87"/>
                  </a:cubicBezTo>
                  <a:cubicBezTo>
                    <a:pt x="237" y="87"/>
                    <a:pt x="237" y="87"/>
                    <a:pt x="237" y="87"/>
                  </a:cubicBezTo>
                  <a:cubicBezTo>
                    <a:pt x="249" y="87"/>
                    <a:pt x="259" y="88"/>
                    <a:pt x="269" y="90"/>
                  </a:cubicBezTo>
                  <a:cubicBezTo>
                    <a:pt x="272" y="90"/>
                    <a:pt x="274" y="91"/>
                    <a:pt x="277" y="91"/>
                  </a:cubicBezTo>
                  <a:cubicBezTo>
                    <a:pt x="279" y="92"/>
                    <a:pt x="282" y="92"/>
                    <a:pt x="284" y="93"/>
                  </a:cubicBezTo>
                  <a:cubicBezTo>
                    <a:pt x="286" y="94"/>
                    <a:pt x="287" y="94"/>
                    <a:pt x="288" y="94"/>
                  </a:cubicBezTo>
                  <a:cubicBezTo>
                    <a:pt x="293" y="96"/>
                    <a:pt x="297" y="98"/>
                    <a:pt x="301" y="100"/>
                  </a:cubicBez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lnTo>
                    <a:pt x="126" y="10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294655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805">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Grey Gradient Overlay Image">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0" y="0"/>
            <a:ext cx="9144000" cy="5143500"/>
          </a:xfrm>
          <a:gradFill flip="none" rotWithShape="1">
            <a:gsLst>
              <a:gs pos="0">
                <a:schemeClr val="bg2">
                  <a:alpha val="90000"/>
                </a:schemeClr>
              </a:gs>
              <a:gs pos="88000">
                <a:schemeClr val="tx2">
                  <a:alpha val="90000"/>
                </a:schemeClr>
              </a:gs>
            </a:gsLst>
            <a:path path="circle">
              <a:fillToRect r="100000" b="100000"/>
            </a:path>
            <a:tileRect l="-100000" t="-100000"/>
          </a:gradFill>
        </p:spPr>
        <p:txBody>
          <a:bodyPr vert="horz" lIns="1664208" tIns="45720" rIns="0" bIns="283464" rtlCol="0" anchor="b"/>
          <a:lstStyle>
            <a:lvl1pPr>
              <a:defRPr lang="en-US" smtClean="0">
                <a:solidFill>
                  <a:schemeClr val="bg1">
                    <a:alpha val="60000"/>
                  </a:schemeClr>
                </a:solidFill>
              </a:defRPr>
            </a:lvl1pPr>
          </a:lstStyle>
          <a:p>
            <a:endParaRPr lang="en-US"/>
          </a:p>
        </p:txBody>
      </p:sp>
      <p:sp>
        <p:nvSpPr>
          <p:cNvPr id="10" name="Picture Placeholder 9"/>
          <p:cNvSpPr>
            <a:spLocks noGrp="1"/>
          </p:cNvSpPr>
          <p:nvPr>
            <p:ph type="pic" sz="quarter" idx="13" hasCustomPrompt="1"/>
          </p:nvPr>
        </p:nvSpPr>
        <p:spPr>
          <a:xfrm>
            <a:off x="0" y="-2051"/>
            <a:ext cx="9144000" cy="5143500"/>
          </a:xfrm>
        </p:spPr>
        <p:txBody>
          <a:bodyPr tIns="914400" anchor="ctr"/>
          <a:lstStyle>
            <a:lvl1pPr marL="0" indent="0" algn="ctr">
              <a:buNone/>
              <a:defRPr baseline="0">
                <a:solidFill>
                  <a:schemeClr val="bg1">
                    <a:alpha val="40000"/>
                  </a:schemeClr>
                </a:solidFill>
              </a:defRPr>
            </a:lvl1pPr>
          </a:lstStyle>
          <a:p>
            <a:r>
              <a:rPr lang="en-US" dirty="0" smtClean="0"/>
              <a:t>Click icon to insert image</a:t>
            </a: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EF1A169E-AD20-EF40-9755-5B02FC72079F}" type="slidenum">
              <a:rPr lang="en-US" smtClean="0"/>
              <a:t>‹#›</a:t>
            </a:fld>
            <a:endParaRPr lang="en-US"/>
          </a:p>
        </p:txBody>
      </p:sp>
      <p:sp>
        <p:nvSpPr>
          <p:cNvPr id="13" name="Text Placeholder 10"/>
          <p:cNvSpPr>
            <a:spLocks noGrp="1"/>
          </p:cNvSpPr>
          <p:nvPr>
            <p:ph type="body" sz="quarter" idx="14"/>
          </p:nvPr>
        </p:nvSpPr>
        <p:spPr>
          <a:xfrm>
            <a:off x="377430" y="638856"/>
            <a:ext cx="8391525" cy="359569"/>
          </a:xfrm>
        </p:spPr>
        <p:txBody>
          <a:bodyPr>
            <a:normAutofit/>
          </a:bodyPr>
          <a:lstStyle>
            <a:lvl1pPr marL="0" indent="0">
              <a:buNone/>
              <a:defRPr sz="2000">
                <a:solidFill>
                  <a:schemeClr val="bg1">
                    <a:alpha val="60000"/>
                  </a:schemeClr>
                </a:solidFill>
                <a:latin typeface="+mn-lt"/>
              </a:defRPr>
            </a:lvl1pPr>
          </a:lstStyle>
          <a:p>
            <a:pPr lvl="0"/>
            <a:r>
              <a:rPr lang="en-US" smtClean="0"/>
              <a:t>Click to edit Master text styles</a:t>
            </a:r>
          </a:p>
        </p:txBody>
      </p:sp>
      <p:grpSp>
        <p:nvGrpSpPr>
          <p:cNvPr id="8" name="Group 7"/>
          <p:cNvGrpSpPr/>
          <p:nvPr/>
        </p:nvGrpSpPr>
        <p:grpSpPr>
          <a:xfrm>
            <a:off x="377428" y="4763071"/>
            <a:ext cx="749498" cy="182444"/>
            <a:chOff x="842963" y="5748338"/>
            <a:chExt cx="1206499" cy="293687"/>
          </a:xfrm>
        </p:grpSpPr>
        <p:sp>
          <p:nvSpPr>
            <p:cNvPr id="9" name="Freeform 5"/>
            <p:cNvSpPr>
              <a:spLocks noEditPoints="1"/>
            </p:cNvSpPr>
            <p:nvPr userDrawn="1"/>
          </p:nvSpPr>
          <p:spPr bwMode="auto">
            <a:xfrm>
              <a:off x="1668463"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4 w 218"/>
                <a:gd name="T11" fmla="*/ 247 h 247"/>
                <a:gd name="T12" fmla="*/ 62 w 218"/>
                <a:gd name="T13" fmla="*/ 240 h 247"/>
                <a:gd name="T14" fmla="*/ 72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3" y="247"/>
                    <a:pt x="8" y="247"/>
                  </a:cubicBezTo>
                  <a:cubicBezTo>
                    <a:pt x="54" y="247"/>
                    <a:pt x="54" y="247"/>
                    <a:pt x="54" y="247"/>
                  </a:cubicBezTo>
                  <a:cubicBezTo>
                    <a:pt x="58" y="247"/>
                    <a:pt x="62" y="244"/>
                    <a:pt x="62" y="240"/>
                  </a:cubicBezTo>
                  <a:cubicBezTo>
                    <a:pt x="72" y="175"/>
                    <a:pt x="72" y="175"/>
                    <a:pt x="72" y="175"/>
                  </a:cubicBezTo>
                  <a:cubicBezTo>
                    <a:pt x="73" y="169"/>
                    <a:pt x="79" y="165"/>
                    <a:pt x="85" y="165"/>
                  </a:cubicBezTo>
                  <a:cubicBezTo>
                    <a:pt x="113" y="165"/>
                    <a:pt x="113" y="165"/>
                    <a:pt x="113" y="165"/>
                  </a:cubicBezTo>
                  <a:cubicBezTo>
                    <a:pt x="171"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8"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6"/>
            <p:cNvSpPr>
              <a:spLocks noEditPoints="1"/>
            </p:cNvSpPr>
            <p:nvPr userDrawn="1"/>
          </p:nvSpPr>
          <p:spPr bwMode="auto">
            <a:xfrm>
              <a:off x="1196975"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1 w 218"/>
                <a:gd name="T11" fmla="*/ 247 h 247"/>
                <a:gd name="T12" fmla="*/ 63 w 218"/>
                <a:gd name="T13" fmla="*/ 237 h 247"/>
                <a:gd name="T14" fmla="*/ 73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4" y="247"/>
                    <a:pt x="8" y="247"/>
                  </a:cubicBezTo>
                  <a:cubicBezTo>
                    <a:pt x="51" y="247"/>
                    <a:pt x="51" y="247"/>
                    <a:pt x="51" y="247"/>
                  </a:cubicBezTo>
                  <a:cubicBezTo>
                    <a:pt x="57" y="247"/>
                    <a:pt x="62" y="243"/>
                    <a:pt x="63" y="237"/>
                  </a:cubicBezTo>
                  <a:cubicBezTo>
                    <a:pt x="73" y="175"/>
                    <a:pt x="73" y="175"/>
                    <a:pt x="73" y="175"/>
                  </a:cubicBezTo>
                  <a:cubicBezTo>
                    <a:pt x="74" y="169"/>
                    <a:pt x="79" y="165"/>
                    <a:pt x="85" y="165"/>
                  </a:cubicBezTo>
                  <a:cubicBezTo>
                    <a:pt x="113" y="165"/>
                    <a:pt x="113" y="165"/>
                    <a:pt x="113" y="165"/>
                  </a:cubicBezTo>
                  <a:cubicBezTo>
                    <a:pt x="172"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9"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noEditPoints="1"/>
            </p:cNvSpPr>
            <p:nvPr userDrawn="1"/>
          </p:nvSpPr>
          <p:spPr bwMode="auto">
            <a:xfrm>
              <a:off x="1344613" y="5872163"/>
              <a:ext cx="158750"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20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5 w 212"/>
                <a:gd name="T33" fmla="*/ 87 h 173"/>
                <a:gd name="T34" fmla="*/ 97 w 212"/>
                <a:gd name="T35" fmla="*/ 128 h 173"/>
                <a:gd name="T36" fmla="*/ 68 w 212"/>
                <a:gd name="T37" fmla="*/ 116 h 173"/>
                <a:gd name="T38" fmla="*/ 61 w 212"/>
                <a:gd name="T39" fmla="*/ 87 h 173"/>
                <a:gd name="T40" fmla="*/ 109 w 212"/>
                <a:gd name="T41" fmla="*/ 45 h 173"/>
                <a:gd name="T42" fmla="*/ 137 w 212"/>
                <a:gd name="T43" fmla="*/ 57 h 173"/>
                <a:gd name="T44" fmla="*/ 145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2" y="36"/>
                    <a:pt x="4" y="86"/>
                  </a:cubicBezTo>
                  <a:cubicBezTo>
                    <a:pt x="0" y="111"/>
                    <a:pt x="6" y="135"/>
                    <a:pt x="20" y="151"/>
                  </a:cubicBezTo>
                  <a:cubicBezTo>
                    <a:pt x="33"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9" y="4"/>
                    <a:pt x="204" y="4"/>
                  </a:cubicBezTo>
                  <a:close/>
                  <a:moveTo>
                    <a:pt x="145" y="87"/>
                  </a:moveTo>
                  <a:cubicBezTo>
                    <a:pt x="141" y="112"/>
                    <a:pt x="121" y="128"/>
                    <a:pt x="97" y="128"/>
                  </a:cubicBezTo>
                  <a:cubicBezTo>
                    <a:pt x="84" y="128"/>
                    <a:pt x="74" y="124"/>
                    <a:pt x="68" y="116"/>
                  </a:cubicBezTo>
                  <a:cubicBezTo>
                    <a:pt x="62" y="109"/>
                    <a:pt x="59" y="98"/>
                    <a:pt x="61" y="87"/>
                  </a:cubicBezTo>
                  <a:cubicBezTo>
                    <a:pt x="65" y="62"/>
                    <a:pt x="85" y="45"/>
                    <a:pt x="109" y="45"/>
                  </a:cubicBezTo>
                  <a:cubicBezTo>
                    <a:pt x="121" y="45"/>
                    <a:pt x="131" y="50"/>
                    <a:pt x="137" y="57"/>
                  </a:cubicBezTo>
                  <a:cubicBezTo>
                    <a:pt x="144" y="65"/>
                    <a:pt x="147" y="75"/>
                    <a:pt x="145"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8"/>
            <p:cNvSpPr>
              <a:spLocks noEditPoints="1"/>
            </p:cNvSpPr>
            <p:nvPr userDrawn="1"/>
          </p:nvSpPr>
          <p:spPr bwMode="auto">
            <a:xfrm>
              <a:off x="1817688" y="5872163"/>
              <a:ext cx="157162"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19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4 w 212"/>
                <a:gd name="T33" fmla="*/ 87 h 173"/>
                <a:gd name="T34" fmla="*/ 96 w 212"/>
                <a:gd name="T35" fmla="*/ 128 h 173"/>
                <a:gd name="T36" fmla="*/ 68 w 212"/>
                <a:gd name="T37" fmla="*/ 116 h 173"/>
                <a:gd name="T38" fmla="*/ 61 w 212"/>
                <a:gd name="T39" fmla="*/ 87 h 173"/>
                <a:gd name="T40" fmla="*/ 109 w 212"/>
                <a:gd name="T41" fmla="*/ 45 h 173"/>
                <a:gd name="T42" fmla="*/ 137 w 212"/>
                <a:gd name="T43" fmla="*/ 57 h 173"/>
                <a:gd name="T44" fmla="*/ 144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1" y="36"/>
                    <a:pt x="4" y="86"/>
                  </a:cubicBezTo>
                  <a:cubicBezTo>
                    <a:pt x="0" y="111"/>
                    <a:pt x="5" y="135"/>
                    <a:pt x="19" y="151"/>
                  </a:cubicBezTo>
                  <a:cubicBezTo>
                    <a:pt x="32"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8" y="4"/>
                    <a:pt x="204" y="4"/>
                  </a:cubicBezTo>
                  <a:close/>
                  <a:moveTo>
                    <a:pt x="144" y="87"/>
                  </a:moveTo>
                  <a:cubicBezTo>
                    <a:pt x="140" y="112"/>
                    <a:pt x="121" y="128"/>
                    <a:pt x="96" y="128"/>
                  </a:cubicBezTo>
                  <a:cubicBezTo>
                    <a:pt x="84" y="128"/>
                    <a:pt x="74" y="124"/>
                    <a:pt x="68" y="116"/>
                  </a:cubicBezTo>
                  <a:cubicBezTo>
                    <a:pt x="61" y="109"/>
                    <a:pt x="59" y="98"/>
                    <a:pt x="61" y="87"/>
                  </a:cubicBezTo>
                  <a:cubicBezTo>
                    <a:pt x="65" y="62"/>
                    <a:pt x="85" y="45"/>
                    <a:pt x="109" y="45"/>
                  </a:cubicBezTo>
                  <a:cubicBezTo>
                    <a:pt x="121" y="45"/>
                    <a:pt x="131" y="50"/>
                    <a:pt x="137" y="57"/>
                  </a:cubicBezTo>
                  <a:cubicBezTo>
                    <a:pt x="144" y="65"/>
                    <a:pt x="146" y="75"/>
                    <a:pt x="144"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1517650" y="5875338"/>
              <a:ext cx="155575" cy="166687"/>
            </a:xfrm>
            <a:custGeom>
              <a:avLst/>
              <a:gdLst>
                <a:gd name="T0" fmla="*/ 200 w 210"/>
                <a:gd name="T1" fmla="*/ 0 h 223"/>
                <a:gd name="T2" fmla="*/ 157 w 210"/>
                <a:gd name="T3" fmla="*/ 0 h 223"/>
                <a:gd name="T4" fmla="*/ 147 w 210"/>
                <a:gd name="T5" fmla="*/ 6 h 223"/>
                <a:gd name="T6" fmla="*/ 88 w 210"/>
                <a:gd name="T7" fmla="*/ 93 h 223"/>
                <a:gd name="T8" fmla="*/ 63 w 210"/>
                <a:gd name="T9" fmla="*/ 9 h 223"/>
                <a:gd name="T10" fmla="*/ 51 w 210"/>
                <a:gd name="T11" fmla="*/ 0 h 223"/>
                <a:gd name="T12" fmla="*/ 9 w 210"/>
                <a:gd name="T13" fmla="*/ 0 h 223"/>
                <a:gd name="T14" fmla="*/ 2 w 210"/>
                <a:gd name="T15" fmla="*/ 10 h 223"/>
                <a:gd name="T16" fmla="*/ 49 w 210"/>
                <a:gd name="T17" fmla="*/ 149 h 223"/>
                <a:gd name="T18" fmla="*/ 5 w 210"/>
                <a:gd name="T19" fmla="*/ 211 h 223"/>
                <a:gd name="T20" fmla="*/ 11 w 210"/>
                <a:gd name="T21" fmla="*/ 223 h 223"/>
                <a:gd name="T22" fmla="*/ 54 w 210"/>
                <a:gd name="T23" fmla="*/ 223 h 223"/>
                <a:gd name="T24" fmla="*/ 64 w 210"/>
                <a:gd name="T25" fmla="*/ 218 h 223"/>
                <a:gd name="T26" fmla="*/ 206 w 210"/>
                <a:gd name="T27" fmla="*/ 12 h 223"/>
                <a:gd name="T28" fmla="*/ 200 w 210"/>
                <a:gd name="T29"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223">
                  <a:moveTo>
                    <a:pt x="200" y="0"/>
                  </a:moveTo>
                  <a:cubicBezTo>
                    <a:pt x="157" y="0"/>
                    <a:pt x="157" y="0"/>
                    <a:pt x="157" y="0"/>
                  </a:cubicBezTo>
                  <a:cubicBezTo>
                    <a:pt x="153" y="0"/>
                    <a:pt x="149" y="2"/>
                    <a:pt x="147" y="6"/>
                  </a:cubicBezTo>
                  <a:cubicBezTo>
                    <a:pt x="88" y="93"/>
                    <a:pt x="88" y="93"/>
                    <a:pt x="88" y="93"/>
                  </a:cubicBezTo>
                  <a:cubicBezTo>
                    <a:pt x="63" y="9"/>
                    <a:pt x="63" y="9"/>
                    <a:pt x="63" y="9"/>
                  </a:cubicBezTo>
                  <a:cubicBezTo>
                    <a:pt x="61" y="4"/>
                    <a:pt x="56" y="0"/>
                    <a:pt x="51" y="0"/>
                  </a:cubicBezTo>
                  <a:cubicBezTo>
                    <a:pt x="9" y="0"/>
                    <a:pt x="9" y="0"/>
                    <a:pt x="9" y="0"/>
                  </a:cubicBezTo>
                  <a:cubicBezTo>
                    <a:pt x="4" y="0"/>
                    <a:pt x="0" y="5"/>
                    <a:pt x="2" y="10"/>
                  </a:cubicBezTo>
                  <a:cubicBezTo>
                    <a:pt x="49" y="149"/>
                    <a:pt x="49" y="149"/>
                    <a:pt x="49" y="149"/>
                  </a:cubicBezTo>
                  <a:cubicBezTo>
                    <a:pt x="5" y="211"/>
                    <a:pt x="5" y="211"/>
                    <a:pt x="5" y="211"/>
                  </a:cubicBezTo>
                  <a:cubicBezTo>
                    <a:pt x="1" y="216"/>
                    <a:pt x="5" y="223"/>
                    <a:pt x="11" y="223"/>
                  </a:cubicBezTo>
                  <a:cubicBezTo>
                    <a:pt x="54" y="223"/>
                    <a:pt x="54" y="223"/>
                    <a:pt x="54" y="223"/>
                  </a:cubicBezTo>
                  <a:cubicBezTo>
                    <a:pt x="58" y="223"/>
                    <a:pt x="61" y="221"/>
                    <a:pt x="64" y="218"/>
                  </a:cubicBezTo>
                  <a:cubicBezTo>
                    <a:pt x="206" y="12"/>
                    <a:pt x="206" y="12"/>
                    <a:pt x="206" y="12"/>
                  </a:cubicBezTo>
                  <a:cubicBezTo>
                    <a:pt x="210" y="7"/>
                    <a:pt x="206" y="0"/>
                    <a:pt x="20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1978025" y="5813425"/>
              <a:ext cx="71437" cy="185737"/>
            </a:xfrm>
            <a:custGeom>
              <a:avLst/>
              <a:gdLst>
                <a:gd name="T0" fmla="*/ 37 w 94"/>
                <a:gd name="T1" fmla="*/ 6 h 247"/>
                <a:gd name="T2" fmla="*/ 1 w 94"/>
                <a:gd name="T3" fmla="*/ 239 h 247"/>
                <a:gd name="T4" fmla="*/ 8 w 94"/>
                <a:gd name="T5" fmla="*/ 247 h 247"/>
                <a:gd name="T6" fmla="*/ 45 w 94"/>
                <a:gd name="T7" fmla="*/ 247 h 247"/>
                <a:gd name="T8" fmla="*/ 57 w 94"/>
                <a:gd name="T9" fmla="*/ 237 h 247"/>
                <a:gd name="T10" fmla="*/ 93 w 94"/>
                <a:gd name="T11" fmla="*/ 9 h 247"/>
                <a:gd name="T12" fmla="*/ 86 w 94"/>
                <a:gd name="T13" fmla="*/ 0 h 247"/>
                <a:gd name="T14" fmla="*/ 44 w 94"/>
                <a:gd name="T15" fmla="*/ 0 h 247"/>
                <a:gd name="T16" fmla="*/ 37 w 94"/>
                <a:gd name="T17" fmla="*/ 6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247">
                  <a:moveTo>
                    <a:pt x="37" y="6"/>
                  </a:moveTo>
                  <a:cubicBezTo>
                    <a:pt x="1" y="239"/>
                    <a:pt x="1" y="239"/>
                    <a:pt x="1" y="239"/>
                  </a:cubicBezTo>
                  <a:cubicBezTo>
                    <a:pt x="0" y="243"/>
                    <a:pt x="3" y="247"/>
                    <a:pt x="8" y="247"/>
                  </a:cubicBezTo>
                  <a:cubicBezTo>
                    <a:pt x="45" y="247"/>
                    <a:pt x="45" y="247"/>
                    <a:pt x="45" y="247"/>
                  </a:cubicBezTo>
                  <a:cubicBezTo>
                    <a:pt x="51" y="247"/>
                    <a:pt x="56" y="243"/>
                    <a:pt x="57" y="237"/>
                  </a:cubicBezTo>
                  <a:cubicBezTo>
                    <a:pt x="93" y="9"/>
                    <a:pt x="93" y="9"/>
                    <a:pt x="93" y="9"/>
                  </a:cubicBezTo>
                  <a:cubicBezTo>
                    <a:pt x="94" y="4"/>
                    <a:pt x="90" y="0"/>
                    <a:pt x="86" y="0"/>
                  </a:cubicBezTo>
                  <a:cubicBezTo>
                    <a:pt x="44" y="0"/>
                    <a:pt x="44" y="0"/>
                    <a:pt x="44" y="0"/>
                  </a:cubicBezTo>
                  <a:cubicBezTo>
                    <a:pt x="41" y="0"/>
                    <a:pt x="38" y="3"/>
                    <a:pt x="37" y="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842963" y="5748338"/>
              <a:ext cx="250825" cy="293687"/>
            </a:xfrm>
            <a:custGeom>
              <a:avLst/>
              <a:gdLst>
                <a:gd name="T0" fmla="*/ 301 w 337"/>
                <a:gd name="T1" fmla="*/ 100 h 393"/>
                <a:gd name="T2" fmla="*/ 285 w 337"/>
                <a:gd name="T3" fmla="*/ 30 h 393"/>
                <a:gd name="T4" fmla="*/ 192 w 337"/>
                <a:gd name="T5" fmla="*/ 0 h 393"/>
                <a:gd name="T6" fmla="*/ 70 w 337"/>
                <a:gd name="T7" fmla="*/ 0 h 393"/>
                <a:gd name="T8" fmla="*/ 52 w 337"/>
                <a:gd name="T9" fmla="*/ 15 h 393"/>
                <a:gd name="T10" fmla="*/ 1 w 337"/>
                <a:gd name="T11" fmla="*/ 337 h 393"/>
                <a:gd name="T12" fmla="*/ 12 w 337"/>
                <a:gd name="T13" fmla="*/ 349 h 393"/>
                <a:gd name="T14" fmla="*/ 87 w 337"/>
                <a:gd name="T15" fmla="*/ 349 h 393"/>
                <a:gd name="T16" fmla="*/ 82 w 337"/>
                <a:gd name="T17" fmla="*/ 382 h 393"/>
                <a:gd name="T18" fmla="*/ 91 w 337"/>
                <a:gd name="T19" fmla="*/ 393 h 393"/>
                <a:gd name="T20" fmla="*/ 155 w 337"/>
                <a:gd name="T21" fmla="*/ 393 h 393"/>
                <a:gd name="T22" fmla="*/ 170 w 337"/>
                <a:gd name="T23" fmla="*/ 380 h 393"/>
                <a:gd name="T24" fmla="*/ 170 w 337"/>
                <a:gd name="T25" fmla="*/ 377 h 393"/>
                <a:gd name="T26" fmla="*/ 182 w 337"/>
                <a:gd name="T27" fmla="*/ 301 h 393"/>
                <a:gd name="T28" fmla="*/ 183 w 337"/>
                <a:gd name="T29" fmla="*/ 297 h 393"/>
                <a:gd name="T30" fmla="*/ 198 w 337"/>
                <a:gd name="T31" fmla="*/ 284 h 393"/>
                <a:gd name="T32" fmla="*/ 208 w 337"/>
                <a:gd name="T33" fmla="*/ 284 h 393"/>
                <a:gd name="T34" fmla="*/ 331 w 337"/>
                <a:gd name="T35" fmla="*/ 186 h 393"/>
                <a:gd name="T36" fmla="*/ 319 w 337"/>
                <a:gd name="T37" fmla="*/ 113 h 393"/>
                <a:gd name="T38" fmla="*/ 301 w 337"/>
                <a:gd name="T39" fmla="*/ 100 h 393"/>
                <a:gd name="T40" fmla="*/ 301 w 337"/>
                <a:gd name="T41" fmla="*/ 10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7" h="393">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82" y="382"/>
                    <a:pt x="82" y="382"/>
                    <a:pt x="82" y="382"/>
                  </a:cubicBezTo>
                  <a:cubicBezTo>
                    <a:pt x="81" y="388"/>
                    <a:pt x="85" y="393"/>
                    <a:pt x="91" y="393"/>
                  </a:cubicBezTo>
                  <a:cubicBezTo>
                    <a:pt x="155" y="393"/>
                    <a:pt x="155" y="393"/>
                    <a:pt x="155" y="393"/>
                  </a:cubicBezTo>
                  <a:cubicBezTo>
                    <a:pt x="162" y="393"/>
                    <a:pt x="168" y="387"/>
                    <a:pt x="170" y="380"/>
                  </a:cubicBezTo>
                  <a:cubicBezTo>
                    <a:pt x="170" y="377"/>
                    <a:pt x="170" y="377"/>
                    <a:pt x="170" y="377"/>
                  </a:cubicBezTo>
                  <a:cubicBezTo>
                    <a:pt x="182" y="301"/>
                    <a:pt x="182" y="301"/>
                    <a:pt x="182" y="301"/>
                  </a:cubicBezTo>
                  <a:cubicBezTo>
                    <a:pt x="183" y="297"/>
                    <a:pt x="183" y="297"/>
                    <a:pt x="183" y="297"/>
                  </a:cubicBezTo>
                  <a:cubicBezTo>
                    <a:pt x="184" y="289"/>
                    <a:pt x="191" y="284"/>
                    <a:pt x="198" y="284"/>
                  </a:cubicBezTo>
                  <a:cubicBezTo>
                    <a:pt x="208" y="284"/>
                    <a:pt x="208" y="284"/>
                    <a:pt x="208" y="284"/>
                  </a:cubicBezTo>
                  <a:cubicBezTo>
                    <a:pt x="269" y="284"/>
                    <a:pt x="317" y="259"/>
                    <a:pt x="331" y="186"/>
                  </a:cubicBezTo>
                  <a:cubicBezTo>
                    <a:pt x="337" y="156"/>
                    <a:pt x="334" y="131"/>
                    <a:pt x="319" y="113"/>
                  </a:cubicBezTo>
                  <a:cubicBezTo>
                    <a:pt x="314" y="108"/>
                    <a:pt x="308" y="104"/>
                    <a:pt x="301" y="100"/>
                  </a:cubicBezTo>
                  <a:cubicBezTo>
                    <a:pt x="301" y="100"/>
                    <a:pt x="301" y="100"/>
                    <a:pt x="301" y="100"/>
                  </a:cubicBezTo>
                </a:path>
              </a:pathLst>
            </a:custGeom>
            <a:solidFill>
              <a:srgbClr val="FFFFFF">
                <a:alpha val="68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842963" y="5748338"/>
              <a:ext cx="227012" cy="260350"/>
            </a:xfrm>
            <a:custGeom>
              <a:avLst/>
              <a:gdLst>
                <a:gd name="T0" fmla="*/ 301 w 306"/>
                <a:gd name="T1" fmla="*/ 100 h 349"/>
                <a:gd name="T2" fmla="*/ 285 w 306"/>
                <a:gd name="T3" fmla="*/ 30 h 349"/>
                <a:gd name="T4" fmla="*/ 192 w 306"/>
                <a:gd name="T5" fmla="*/ 0 h 349"/>
                <a:gd name="T6" fmla="*/ 70 w 306"/>
                <a:gd name="T7" fmla="*/ 0 h 349"/>
                <a:gd name="T8" fmla="*/ 52 w 306"/>
                <a:gd name="T9" fmla="*/ 15 h 349"/>
                <a:gd name="T10" fmla="*/ 1 w 306"/>
                <a:gd name="T11" fmla="*/ 337 h 349"/>
                <a:gd name="T12" fmla="*/ 12 w 306"/>
                <a:gd name="T13" fmla="*/ 349 h 349"/>
                <a:gd name="T14" fmla="*/ 87 w 306"/>
                <a:gd name="T15" fmla="*/ 349 h 349"/>
                <a:gd name="T16" fmla="*/ 106 w 306"/>
                <a:gd name="T17" fmla="*/ 229 h 349"/>
                <a:gd name="T18" fmla="*/ 106 w 306"/>
                <a:gd name="T19" fmla="*/ 233 h 349"/>
                <a:gd name="T20" fmla="*/ 123 w 306"/>
                <a:gd name="T21" fmla="*/ 218 h 349"/>
                <a:gd name="T22" fmla="*/ 159 w 306"/>
                <a:gd name="T23" fmla="*/ 218 h 349"/>
                <a:gd name="T24" fmla="*/ 300 w 306"/>
                <a:gd name="T25" fmla="*/ 107 h 349"/>
                <a:gd name="T26" fmla="*/ 301 w 306"/>
                <a:gd name="T27"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6" h="349">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cubicBezTo>
                    <a:pt x="106" y="233"/>
                    <a:pt x="106" y="233"/>
                    <a:pt x="106" y="233"/>
                  </a:cubicBezTo>
                  <a:cubicBezTo>
                    <a:pt x="107" y="225"/>
                    <a:pt x="114" y="218"/>
                    <a:pt x="123" y="218"/>
                  </a:cubicBezTo>
                  <a:cubicBezTo>
                    <a:pt x="159" y="218"/>
                    <a:pt x="159" y="218"/>
                    <a:pt x="159" y="218"/>
                  </a:cubicBezTo>
                  <a:cubicBezTo>
                    <a:pt x="229" y="218"/>
                    <a:pt x="284" y="190"/>
                    <a:pt x="300" y="107"/>
                  </a:cubicBezTo>
                  <a:cubicBezTo>
                    <a:pt x="301" y="105"/>
                    <a:pt x="301" y="102"/>
                    <a:pt x="301" y="100"/>
                  </a:cubicBezTo>
                </a:path>
              </a:pathLst>
            </a:custGeom>
            <a:solidFill>
              <a:srgbClr val="FFFFFF">
                <a:alpha val="70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842963" y="5748338"/>
              <a:ext cx="227012" cy="260350"/>
            </a:xfrm>
            <a:custGeom>
              <a:avLst/>
              <a:gdLst>
                <a:gd name="T0" fmla="*/ 126 w 306"/>
                <a:gd name="T1" fmla="*/ 100 h 349"/>
                <a:gd name="T2" fmla="*/ 135 w 306"/>
                <a:gd name="T3" fmla="*/ 89 h 349"/>
                <a:gd name="T4" fmla="*/ 142 w 306"/>
                <a:gd name="T5" fmla="*/ 87 h 349"/>
                <a:gd name="T6" fmla="*/ 237 w 306"/>
                <a:gd name="T7" fmla="*/ 87 h 349"/>
                <a:gd name="T8" fmla="*/ 269 w 306"/>
                <a:gd name="T9" fmla="*/ 90 h 349"/>
                <a:gd name="T10" fmla="*/ 277 w 306"/>
                <a:gd name="T11" fmla="*/ 91 h 349"/>
                <a:gd name="T12" fmla="*/ 284 w 306"/>
                <a:gd name="T13" fmla="*/ 93 h 349"/>
                <a:gd name="T14" fmla="*/ 288 w 306"/>
                <a:gd name="T15" fmla="*/ 94 h 349"/>
                <a:gd name="T16" fmla="*/ 301 w 306"/>
                <a:gd name="T17" fmla="*/ 100 h 349"/>
                <a:gd name="T18" fmla="*/ 285 w 306"/>
                <a:gd name="T19" fmla="*/ 30 h 349"/>
                <a:gd name="T20" fmla="*/ 192 w 306"/>
                <a:gd name="T21" fmla="*/ 0 h 349"/>
                <a:gd name="T22" fmla="*/ 70 w 306"/>
                <a:gd name="T23" fmla="*/ 0 h 349"/>
                <a:gd name="T24" fmla="*/ 52 w 306"/>
                <a:gd name="T25" fmla="*/ 15 h 349"/>
                <a:gd name="T26" fmla="*/ 1 w 306"/>
                <a:gd name="T27" fmla="*/ 337 h 349"/>
                <a:gd name="T28" fmla="*/ 12 w 306"/>
                <a:gd name="T29" fmla="*/ 349 h 349"/>
                <a:gd name="T30" fmla="*/ 87 w 306"/>
                <a:gd name="T31" fmla="*/ 349 h 349"/>
                <a:gd name="T32" fmla="*/ 106 w 306"/>
                <a:gd name="T33" fmla="*/ 229 h 349"/>
                <a:gd name="T34" fmla="*/ 126 w 306"/>
                <a:gd name="T35"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6" h="349">
                  <a:moveTo>
                    <a:pt x="126" y="100"/>
                  </a:moveTo>
                  <a:cubicBezTo>
                    <a:pt x="127" y="95"/>
                    <a:pt x="131" y="91"/>
                    <a:pt x="135" y="89"/>
                  </a:cubicBezTo>
                  <a:cubicBezTo>
                    <a:pt x="137" y="88"/>
                    <a:pt x="139" y="87"/>
                    <a:pt x="142" y="87"/>
                  </a:cubicBezTo>
                  <a:cubicBezTo>
                    <a:pt x="237" y="87"/>
                    <a:pt x="237" y="87"/>
                    <a:pt x="237" y="87"/>
                  </a:cubicBezTo>
                  <a:cubicBezTo>
                    <a:pt x="249" y="87"/>
                    <a:pt x="259" y="88"/>
                    <a:pt x="269" y="90"/>
                  </a:cubicBezTo>
                  <a:cubicBezTo>
                    <a:pt x="272" y="90"/>
                    <a:pt x="274" y="91"/>
                    <a:pt x="277" y="91"/>
                  </a:cubicBezTo>
                  <a:cubicBezTo>
                    <a:pt x="279" y="92"/>
                    <a:pt x="282" y="92"/>
                    <a:pt x="284" y="93"/>
                  </a:cubicBezTo>
                  <a:cubicBezTo>
                    <a:pt x="286" y="94"/>
                    <a:pt x="287" y="94"/>
                    <a:pt x="288" y="94"/>
                  </a:cubicBezTo>
                  <a:cubicBezTo>
                    <a:pt x="293" y="96"/>
                    <a:pt x="297" y="98"/>
                    <a:pt x="301" y="100"/>
                  </a:cubicBez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lnTo>
                    <a:pt x="126" y="10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95017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805">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w/ Blue Gradient Background">
    <p:spTree>
      <p:nvGrpSpPr>
        <p:cNvPr id="1" name=""/>
        <p:cNvGrpSpPr/>
        <p:nvPr/>
      </p:nvGrpSpPr>
      <p:grpSpPr>
        <a:xfrm>
          <a:off x="0" y="0"/>
          <a:ext cx="0" cy="0"/>
          <a:chOff x="0" y="0"/>
          <a:chExt cx="0" cy="0"/>
        </a:xfrm>
      </p:grpSpPr>
      <p:sp>
        <p:nvSpPr>
          <p:cNvPr id="9" name="Rectangle 8"/>
          <p:cNvSpPr/>
          <p:nvPr/>
        </p:nvSpPr>
        <p:spPr>
          <a:xfrm>
            <a:off x="2286" y="0"/>
            <a:ext cx="9141714" cy="5143500"/>
          </a:xfrm>
          <a:prstGeom prst="rect">
            <a:avLst/>
          </a:prstGeom>
          <a:gradFill flip="none" rotWithShape="1">
            <a:gsLst>
              <a:gs pos="0">
                <a:schemeClr val="accent1"/>
              </a:gs>
              <a:gs pos="88000">
                <a:srgbClr val="19468E"/>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p:nvPr>
        </p:nvSpPr>
        <p:spPr>
          <a:xfrm>
            <a:off x="378619" y="366713"/>
            <a:ext cx="8390335" cy="2866644"/>
          </a:xfr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0" tIns="640080" rIns="731520" bIns="45720" numCol="1" spcCol="0" rtlCol="0" fromWordArt="0" anchor="t" anchorCtr="0" forceAA="0" compatLnSpc="1">
            <a:prstTxWarp prst="textNoShape">
              <a:avLst/>
            </a:prstTxWarp>
            <a:noAutofit/>
          </a:bodyPr>
          <a:lstStyle>
            <a:lvl1pPr>
              <a:lnSpc>
                <a:spcPct val="120000"/>
              </a:lnSpc>
              <a:defRPr lang="en-US" sz="4800" dirty="0">
                <a:solidFill>
                  <a:schemeClr val="lt1"/>
                </a:solidFill>
                <a:latin typeface="PayPal Sans Big Thin" panose="020B0403040504040204" pitchFamily="34" charset="0"/>
                <a:ea typeface="+mn-ea"/>
                <a:cs typeface="+mn-cs"/>
              </a:defRPr>
            </a:lvl1pPr>
          </a:lstStyle>
          <a:p>
            <a:pPr marL="0" lvl="0">
              <a:lnSpc>
                <a:spcPct val="100000"/>
              </a:lnSpc>
            </a:pPr>
            <a:r>
              <a:rPr lang="en-US" smtClean="0"/>
              <a:t>Click to edit Master title style</a:t>
            </a:r>
            <a:endParaRPr lang="en-US" dirty="0"/>
          </a:p>
        </p:txBody>
      </p:sp>
      <p:sp>
        <p:nvSpPr>
          <p:cNvPr id="6" name="Footer Placeholder 5"/>
          <p:cNvSpPr>
            <a:spLocks noGrp="1"/>
          </p:cNvSpPr>
          <p:nvPr>
            <p:ph type="ftr" sz="quarter" idx="11"/>
          </p:nvPr>
        </p:nvSpPr>
        <p:spPr/>
        <p:txBody>
          <a:bodyPr/>
          <a:lstStyle>
            <a:lvl1pPr>
              <a:defRPr>
                <a:solidFill>
                  <a:schemeClr val="bg1">
                    <a:alpha val="60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EF1A169E-AD20-EF40-9755-5B02FC72079F}" type="slidenum">
              <a:rPr lang="en-US" smtClean="0"/>
              <a:t>‹#›</a:t>
            </a:fld>
            <a:endParaRPr lang="en-US"/>
          </a:p>
        </p:txBody>
      </p:sp>
      <p:sp>
        <p:nvSpPr>
          <p:cNvPr id="4" name="Text Placeholder 3"/>
          <p:cNvSpPr>
            <a:spLocks noGrp="1"/>
          </p:cNvSpPr>
          <p:nvPr>
            <p:ph type="body" sz="quarter" idx="15" hasCustomPrompt="1"/>
          </p:nvPr>
        </p:nvSpPr>
        <p:spPr>
          <a:xfrm>
            <a:off x="377430" y="3235167"/>
            <a:ext cx="8391525" cy="423863"/>
          </a:xfrm>
        </p:spPr>
        <p:txBody>
          <a:bodyPr tIns="246888" rIns="0">
            <a:normAutofit/>
          </a:bodyPr>
          <a:lstStyle>
            <a:lvl1pPr marL="171450" indent="-171450" algn="r">
              <a:buClr>
                <a:schemeClr val="bg1"/>
              </a:buClr>
              <a:buFont typeface="Arial" panose="020B0604020202020204" pitchFamily="34" charset="0"/>
              <a:buChar char="─"/>
              <a:defRPr sz="1200" spc="100" baseline="0">
                <a:solidFill>
                  <a:schemeClr val="bg1"/>
                </a:solidFill>
              </a:defRPr>
            </a:lvl1pPr>
          </a:lstStyle>
          <a:p>
            <a:pPr lvl="0"/>
            <a:r>
              <a:rPr lang="en-US" dirty="0" smtClean="0"/>
              <a:t> CLICK TO EDIT MASTER TEXT STYLE</a:t>
            </a:r>
            <a:endParaRPr lang="en-US" dirty="0"/>
          </a:p>
        </p:txBody>
      </p:sp>
      <p:grpSp>
        <p:nvGrpSpPr>
          <p:cNvPr id="8" name="Group 7"/>
          <p:cNvGrpSpPr/>
          <p:nvPr/>
        </p:nvGrpSpPr>
        <p:grpSpPr>
          <a:xfrm>
            <a:off x="377428" y="4763071"/>
            <a:ext cx="749498" cy="182444"/>
            <a:chOff x="842963" y="5748338"/>
            <a:chExt cx="1206499" cy="293687"/>
          </a:xfrm>
        </p:grpSpPr>
        <p:sp>
          <p:nvSpPr>
            <p:cNvPr id="10" name="Freeform 5"/>
            <p:cNvSpPr>
              <a:spLocks noEditPoints="1"/>
            </p:cNvSpPr>
            <p:nvPr userDrawn="1"/>
          </p:nvSpPr>
          <p:spPr bwMode="auto">
            <a:xfrm>
              <a:off x="1668463"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4 w 218"/>
                <a:gd name="T11" fmla="*/ 247 h 247"/>
                <a:gd name="T12" fmla="*/ 62 w 218"/>
                <a:gd name="T13" fmla="*/ 240 h 247"/>
                <a:gd name="T14" fmla="*/ 72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3" y="247"/>
                    <a:pt x="8" y="247"/>
                  </a:cubicBezTo>
                  <a:cubicBezTo>
                    <a:pt x="54" y="247"/>
                    <a:pt x="54" y="247"/>
                    <a:pt x="54" y="247"/>
                  </a:cubicBezTo>
                  <a:cubicBezTo>
                    <a:pt x="58" y="247"/>
                    <a:pt x="62" y="244"/>
                    <a:pt x="62" y="240"/>
                  </a:cubicBezTo>
                  <a:cubicBezTo>
                    <a:pt x="72" y="175"/>
                    <a:pt x="72" y="175"/>
                    <a:pt x="72" y="175"/>
                  </a:cubicBezTo>
                  <a:cubicBezTo>
                    <a:pt x="73" y="169"/>
                    <a:pt x="79" y="165"/>
                    <a:pt x="85" y="165"/>
                  </a:cubicBezTo>
                  <a:cubicBezTo>
                    <a:pt x="113" y="165"/>
                    <a:pt x="113" y="165"/>
                    <a:pt x="113" y="165"/>
                  </a:cubicBezTo>
                  <a:cubicBezTo>
                    <a:pt x="171"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8"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6"/>
            <p:cNvSpPr>
              <a:spLocks noEditPoints="1"/>
            </p:cNvSpPr>
            <p:nvPr userDrawn="1"/>
          </p:nvSpPr>
          <p:spPr bwMode="auto">
            <a:xfrm>
              <a:off x="1196975"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1 w 218"/>
                <a:gd name="T11" fmla="*/ 247 h 247"/>
                <a:gd name="T12" fmla="*/ 63 w 218"/>
                <a:gd name="T13" fmla="*/ 237 h 247"/>
                <a:gd name="T14" fmla="*/ 73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4" y="247"/>
                    <a:pt x="8" y="247"/>
                  </a:cubicBezTo>
                  <a:cubicBezTo>
                    <a:pt x="51" y="247"/>
                    <a:pt x="51" y="247"/>
                    <a:pt x="51" y="247"/>
                  </a:cubicBezTo>
                  <a:cubicBezTo>
                    <a:pt x="57" y="247"/>
                    <a:pt x="62" y="243"/>
                    <a:pt x="63" y="237"/>
                  </a:cubicBezTo>
                  <a:cubicBezTo>
                    <a:pt x="73" y="175"/>
                    <a:pt x="73" y="175"/>
                    <a:pt x="73" y="175"/>
                  </a:cubicBezTo>
                  <a:cubicBezTo>
                    <a:pt x="74" y="169"/>
                    <a:pt x="79" y="165"/>
                    <a:pt x="85" y="165"/>
                  </a:cubicBezTo>
                  <a:cubicBezTo>
                    <a:pt x="113" y="165"/>
                    <a:pt x="113" y="165"/>
                    <a:pt x="113" y="165"/>
                  </a:cubicBezTo>
                  <a:cubicBezTo>
                    <a:pt x="172"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9"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7"/>
            <p:cNvSpPr>
              <a:spLocks noEditPoints="1"/>
            </p:cNvSpPr>
            <p:nvPr userDrawn="1"/>
          </p:nvSpPr>
          <p:spPr bwMode="auto">
            <a:xfrm>
              <a:off x="1344613" y="5872163"/>
              <a:ext cx="158750"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20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5 w 212"/>
                <a:gd name="T33" fmla="*/ 87 h 173"/>
                <a:gd name="T34" fmla="*/ 97 w 212"/>
                <a:gd name="T35" fmla="*/ 128 h 173"/>
                <a:gd name="T36" fmla="*/ 68 w 212"/>
                <a:gd name="T37" fmla="*/ 116 h 173"/>
                <a:gd name="T38" fmla="*/ 61 w 212"/>
                <a:gd name="T39" fmla="*/ 87 h 173"/>
                <a:gd name="T40" fmla="*/ 109 w 212"/>
                <a:gd name="T41" fmla="*/ 45 h 173"/>
                <a:gd name="T42" fmla="*/ 137 w 212"/>
                <a:gd name="T43" fmla="*/ 57 h 173"/>
                <a:gd name="T44" fmla="*/ 145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2" y="36"/>
                    <a:pt x="4" y="86"/>
                  </a:cubicBezTo>
                  <a:cubicBezTo>
                    <a:pt x="0" y="111"/>
                    <a:pt x="6" y="135"/>
                    <a:pt x="20" y="151"/>
                  </a:cubicBezTo>
                  <a:cubicBezTo>
                    <a:pt x="33"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9" y="4"/>
                    <a:pt x="204" y="4"/>
                  </a:cubicBezTo>
                  <a:close/>
                  <a:moveTo>
                    <a:pt x="145" y="87"/>
                  </a:moveTo>
                  <a:cubicBezTo>
                    <a:pt x="141" y="112"/>
                    <a:pt x="121" y="128"/>
                    <a:pt x="97" y="128"/>
                  </a:cubicBezTo>
                  <a:cubicBezTo>
                    <a:pt x="84" y="128"/>
                    <a:pt x="74" y="124"/>
                    <a:pt x="68" y="116"/>
                  </a:cubicBezTo>
                  <a:cubicBezTo>
                    <a:pt x="62" y="109"/>
                    <a:pt x="59" y="98"/>
                    <a:pt x="61" y="87"/>
                  </a:cubicBezTo>
                  <a:cubicBezTo>
                    <a:pt x="65" y="62"/>
                    <a:pt x="85" y="45"/>
                    <a:pt x="109" y="45"/>
                  </a:cubicBezTo>
                  <a:cubicBezTo>
                    <a:pt x="121" y="45"/>
                    <a:pt x="131" y="50"/>
                    <a:pt x="137" y="57"/>
                  </a:cubicBezTo>
                  <a:cubicBezTo>
                    <a:pt x="144" y="65"/>
                    <a:pt x="147" y="75"/>
                    <a:pt x="145"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8"/>
            <p:cNvSpPr>
              <a:spLocks noEditPoints="1"/>
            </p:cNvSpPr>
            <p:nvPr userDrawn="1"/>
          </p:nvSpPr>
          <p:spPr bwMode="auto">
            <a:xfrm>
              <a:off x="1817688" y="5872163"/>
              <a:ext cx="157162"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19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4 w 212"/>
                <a:gd name="T33" fmla="*/ 87 h 173"/>
                <a:gd name="T34" fmla="*/ 96 w 212"/>
                <a:gd name="T35" fmla="*/ 128 h 173"/>
                <a:gd name="T36" fmla="*/ 68 w 212"/>
                <a:gd name="T37" fmla="*/ 116 h 173"/>
                <a:gd name="T38" fmla="*/ 61 w 212"/>
                <a:gd name="T39" fmla="*/ 87 h 173"/>
                <a:gd name="T40" fmla="*/ 109 w 212"/>
                <a:gd name="T41" fmla="*/ 45 h 173"/>
                <a:gd name="T42" fmla="*/ 137 w 212"/>
                <a:gd name="T43" fmla="*/ 57 h 173"/>
                <a:gd name="T44" fmla="*/ 144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1" y="36"/>
                    <a:pt x="4" y="86"/>
                  </a:cubicBezTo>
                  <a:cubicBezTo>
                    <a:pt x="0" y="111"/>
                    <a:pt x="5" y="135"/>
                    <a:pt x="19" y="151"/>
                  </a:cubicBezTo>
                  <a:cubicBezTo>
                    <a:pt x="32"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8" y="4"/>
                    <a:pt x="204" y="4"/>
                  </a:cubicBezTo>
                  <a:close/>
                  <a:moveTo>
                    <a:pt x="144" y="87"/>
                  </a:moveTo>
                  <a:cubicBezTo>
                    <a:pt x="140" y="112"/>
                    <a:pt x="121" y="128"/>
                    <a:pt x="96" y="128"/>
                  </a:cubicBezTo>
                  <a:cubicBezTo>
                    <a:pt x="84" y="128"/>
                    <a:pt x="74" y="124"/>
                    <a:pt x="68" y="116"/>
                  </a:cubicBezTo>
                  <a:cubicBezTo>
                    <a:pt x="61" y="109"/>
                    <a:pt x="59" y="98"/>
                    <a:pt x="61" y="87"/>
                  </a:cubicBezTo>
                  <a:cubicBezTo>
                    <a:pt x="65" y="62"/>
                    <a:pt x="85" y="45"/>
                    <a:pt x="109" y="45"/>
                  </a:cubicBezTo>
                  <a:cubicBezTo>
                    <a:pt x="121" y="45"/>
                    <a:pt x="131" y="50"/>
                    <a:pt x="137" y="57"/>
                  </a:cubicBezTo>
                  <a:cubicBezTo>
                    <a:pt x="144" y="65"/>
                    <a:pt x="146" y="75"/>
                    <a:pt x="144"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9"/>
            <p:cNvSpPr>
              <a:spLocks/>
            </p:cNvSpPr>
            <p:nvPr userDrawn="1"/>
          </p:nvSpPr>
          <p:spPr bwMode="auto">
            <a:xfrm>
              <a:off x="1517650" y="5875338"/>
              <a:ext cx="155575" cy="166687"/>
            </a:xfrm>
            <a:custGeom>
              <a:avLst/>
              <a:gdLst>
                <a:gd name="T0" fmla="*/ 200 w 210"/>
                <a:gd name="T1" fmla="*/ 0 h 223"/>
                <a:gd name="T2" fmla="*/ 157 w 210"/>
                <a:gd name="T3" fmla="*/ 0 h 223"/>
                <a:gd name="T4" fmla="*/ 147 w 210"/>
                <a:gd name="T5" fmla="*/ 6 h 223"/>
                <a:gd name="T6" fmla="*/ 88 w 210"/>
                <a:gd name="T7" fmla="*/ 93 h 223"/>
                <a:gd name="T8" fmla="*/ 63 w 210"/>
                <a:gd name="T9" fmla="*/ 9 h 223"/>
                <a:gd name="T10" fmla="*/ 51 w 210"/>
                <a:gd name="T11" fmla="*/ 0 h 223"/>
                <a:gd name="T12" fmla="*/ 9 w 210"/>
                <a:gd name="T13" fmla="*/ 0 h 223"/>
                <a:gd name="T14" fmla="*/ 2 w 210"/>
                <a:gd name="T15" fmla="*/ 10 h 223"/>
                <a:gd name="T16" fmla="*/ 49 w 210"/>
                <a:gd name="T17" fmla="*/ 149 h 223"/>
                <a:gd name="T18" fmla="*/ 5 w 210"/>
                <a:gd name="T19" fmla="*/ 211 h 223"/>
                <a:gd name="T20" fmla="*/ 11 w 210"/>
                <a:gd name="T21" fmla="*/ 223 h 223"/>
                <a:gd name="T22" fmla="*/ 54 w 210"/>
                <a:gd name="T23" fmla="*/ 223 h 223"/>
                <a:gd name="T24" fmla="*/ 64 w 210"/>
                <a:gd name="T25" fmla="*/ 218 h 223"/>
                <a:gd name="T26" fmla="*/ 206 w 210"/>
                <a:gd name="T27" fmla="*/ 12 h 223"/>
                <a:gd name="T28" fmla="*/ 200 w 210"/>
                <a:gd name="T29"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223">
                  <a:moveTo>
                    <a:pt x="200" y="0"/>
                  </a:moveTo>
                  <a:cubicBezTo>
                    <a:pt x="157" y="0"/>
                    <a:pt x="157" y="0"/>
                    <a:pt x="157" y="0"/>
                  </a:cubicBezTo>
                  <a:cubicBezTo>
                    <a:pt x="153" y="0"/>
                    <a:pt x="149" y="2"/>
                    <a:pt x="147" y="6"/>
                  </a:cubicBezTo>
                  <a:cubicBezTo>
                    <a:pt x="88" y="93"/>
                    <a:pt x="88" y="93"/>
                    <a:pt x="88" y="93"/>
                  </a:cubicBezTo>
                  <a:cubicBezTo>
                    <a:pt x="63" y="9"/>
                    <a:pt x="63" y="9"/>
                    <a:pt x="63" y="9"/>
                  </a:cubicBezTo>
                  <a:cubicBezTo>
                    <a:pt x="61" y="4"/>
                    <a:pt x="56" y="0"/>
                    <a:pt x="51" y="0"/>
                  </a:cubicBezTo>
                  <a:cubicBezTo>
                    <a:pt x="9" y="0"/>
                    <a:pt x="9" y="0"/>
                    <a:pt x="9" y="0"/>
                  </a:cubicBezTo>
                  <a:cubicBezTo>
                    <a:pt x="4" y="0"/>
                    <a:pt x="0" y="5"/>
                    <a:pt x="2" y="10"/>
                  </a:cubicBezTo>
                  <a:cubicBezTo>
                    <a:pt x="49" y="149"/>
                    <a:pt x="49" y="149"/>
                    <a:pt x="49" y="149"/>
                  </a:cubicBezTo>
                  <a:cubicBezTo>
                    <a:pt x="5" y="211"/>
                    <a:pt x="5" y="211"/>
                    <a:pt x="5" y="211"/>
                  </a:cubicBezTo>
                  <a:cubicBezTo>
                    <a:pt x="1" y="216"/>
                    <a:pt x="5" y="223"/>
                    <a:pt x="11" y="223"/>
                  </a:cubicBezTo>
                  <a:cubicBezTo>
                    <a:pt x="54" y="223"/>
                    <a:pt x="54" y="223"/>
                    <a:pt x="54" y="223"/>
                  </a:cubicBezTo>
                  <a:cubicBezTo>
                    <a:pt x="58" y="223"/>
                    <a:pt x="61" y="221"/>
                    <a:pt x="64" y="218"/>
                  </a:cubicBezTo>
                  <a:cubicBezTo>
                    <a:pt x="206" y="12"/>
                    <a:pt x="206" y="12"/>
                    <a:pt x="206" y="12"/>
                  </a:cubicBezTo>
                  <a:cubicBezTo>
                    <a:pt x="210" y="7"/>
                    <a:pt x="206" y="0"/>
                    <a:pt x="20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0"/>
            <p:cNvSpPr>
              <a:spLocks/>
            </p:cNvSpPr>
            <p:nvPr userDrawn="1"/>
          </p:nvSpPr>
          <p:spPr bwMode="auto">
            <a:xfrm>
              <a:off x="1978025" y="5813425"/>
              <a:ext cx="71437" cy="185737"/>
            </a:xfrm>
            <a:custGeom>
              <a:avLst/>
              <a:gdLst>
                <a:gd name="T0" fmla="*/ 37 w 94"/>
                <a:gd name="T1" fmla="*/ 6 h 247"/>
                <a:gd name="T2" fmla="*/ 1 w 94"/>
                <a:gd name="T3" fmla="*/ 239 h 247"/>
                <a:gd name="T4" fmla="*/ 8 w 94"/>
                <a:gd name="T5" fmla="*/ 247 h 247"/>
                <a:gd name="T6" fmla="*/ 45 w 94"/>
                <a:gd name="T7" fmla="*/ 247 h 247"/>
                <a:gd name="T8" fmla="*/ 57 w 94"/>
                <a:gd name="T9" fmla="*/ 237 h 247"/>
                <a:gd name="T10" fmla="*/ 93 w 94"/>
                <a:gd name="T11" fmla="*/ 9 h 247"/>
                <a:gd name="T12" fmla="*/ 86 w 94"/>
                <a:gd name="T13" fmla="*/ 0 h 247"/>
                <a:gd name="T14" fmla="*/ 44 w 94"/>
                <a:gd name="T15" fmla="*/ 0 h 247"/>
                <a:gd name="T16" fmla="*/ 37 w 94"/>
                <a:gd name="T17" fmla="*/ 6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247">
                  <a:moveTo>
                    <a:pt x="37" y="6"/>
                  </a:moveTo>
                  <a:cubicBezTo>
                    <a:pt x="1" y="239"/>
                    <a:pt x="1" y="239"/>
                    <a:pt x="1" y="239"/>
                  </a:cubicBezTo>
                  <a:cubicBezTo>
                    <a:pt x="0" y="243"/>
                    <a:pt x="3" y="247"/>
                    <a:pt x="8" y="247"/>
                  </a:cubicBezTo>
                  <a:cubicBezTo>
                    <a:pt x="45" y="247"/>
                    <a:pt x="45" y="247"/>
                    <a:pt x="45" y="247"/>
                  </a:cubicBezTo>
                  <a:cubicBezTo>
                    <a:pt x="51" y="247"/>
                    <a:pt x="56" y="243"/>
                    <a:pt x="57" y="237"/>
                  </a:cubicBezTo>
                  <a:cubicBezTo>
                    <a:pt x="93" y="9"/>
                    <a:pt x="93" y="9"/>
                    <a:pt x="93" y="9"/>
                  </a:cubicBezTo>
                  <a:cubicBezTo>
                    <a:pt x="94" y="4"/>
                    <a:pt x="90" y="0"/>
                    <a:pt x="86" y="0"/>
                  </a:cubicBezTo>
                  <a:cubicBezTo>
                    <a:pt x="44" y="0"/>
                    <a:pt x="44" y="0"/>
                    <a:pt x="44" y="0"/>
                  </a:cubicBezTo>
                  <a:cubicBezTo>
                    <a:pt x="41" y="0"/>
                    <a:pt x="38" y="3"/>
                    <a:pt x="37" y="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1"/>
            <p:cNvSpPr>
              <a:spLocks/>
            </p:cNvSpPr>
            <p:nvPr userDrawn="1"/>
          </p:nvSpPr>
          <p:spPr bwMode="auto">
            <a:xfrm>
              <a:off x="842963" y="5748338"/>
              <a:ext cx="250825" cy="293687"/>
            </a:xfrm>
            <a:custGeom>
              <a:avLst/>
              <a:gdLst>
                <a:gd name="T0" fmla="*/ 301 w 337"/>
                <a:gd name="T1" fmla="*/ 100 h 393"/>
                <a:gd name="T2" fmla="*/ 285 w 337"/>
                <a:gd name="T3" fmla="*/ 30 h 393"/>
                <a:gd name="T4" fmla="*/ 192 w 337"/>
                <a:gd name="T5" fmla="*/ 0 h 393"/>
                <a:gd name="T6" fmla="*/ 70 w 337"/>
                <a:gd name="T7" fmla="*/ 0 h 393"/>
                <a:gd name="T8" fmla="*/ 52 w 337"/>
                <a:gd name="T9" fmla="*/ 15 h 393"/>
                <a:gd name="T10" fmla="*/ 1 w 337"/>
                <a:gd name="T11" fmla="*/ 337 h 393"/>
                <a:gd name="T12" fmla="*/ 12 w 337"/>
                <a:gd name="T13" fmla="*/ 349 h 393"/>
                <a:gd name="T14" fmla="*/ 87 w 337"/>
                <a:gd name="T15" fmla="*/ 349 h 393"/>
                <a:gd name="T16" fmla="*/ 82 w 337"/>
                <a:gd name="T17" fmla="*/ 382 h 393"/>
                <a:gd name="T18" fmla="*/ 91 w 337"/>
                <a:gd name="T19" fmla="*/ 393 h 393"/>
                <a:gd name="T20" fmla="*/ 155 w 337"/>
                <a:gd name="T21" fmla="*/ 393 h 393"/>
                <a:gd name="T22" fmla="*/ 170 w 337"/>
                <a:gd name="T23" fmla="*/ 380 h 393"/>
                <a:gd name="T24" fmla="*/ 170 w 337"/>
                <a:gd name="T25" fmla="*/ 377 h 393"/>
                <a:gd name="T26" fmla="*/ 182 w 337"/>
                <a:gd name="T27" fmla="*/ 301 h 393"/>
                <a:gd name="T28" fmla="*/ 183 w 337"/>
                <a:gd name="T29" fmla="*/ 297 h 393"/>
                <a:gd name="T30" fmla="*/ 198 w 337"/>
                <a:gd name="T31" fmla="*/ 284 h 393"/>
                <a:gd name="T32" fmla="*/ 208 w 337"/>
                <a:gd name="T33" fmla="*/ 284 h 393"/>
                <a:gd name="T34" fmla="*/ 331 w 337"/>
                <a:gd name="T35" fmla="*/ 186 h 393"/>
                <a:gd name="T36" fmla="*/ 319 w 337"/>
                <a:gd name="T37" fmla="*/ 113 h 393"/>
                <a:gd name="T38" fmla="*/ 301 w 337"/>
                <a:gd name="T39" fmla="*/ 100 h 393"/>
                <a:gd name="T40" fmla="*/ 301 w 337"/>
                <a:gd name="T41" fmla="*/ 10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7" h="393">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82" y="382"/>
                    <a:pt x="82" y="382"/>
                    <a:pt x="82" y="382"/>
                  </a:cubicBezTo>
                  <a:cubicBezTo>
                    <a:pt x="81" y="388"/>
                    <a:pt x="85" y="393"/>
                    <a:pt x="91" y="393"/>
                  </a:cubicBezTo>
                  <a:cubicBezTo>
                    <a:pt x="155" y="393"/>
                    <a:pt x="155" y="393"/>
                    <a:pt x="155" y="393"/>
                  </a:cubicBezTo>
                  <a:cubicBezTo>
                    <a:pt x="162" y="393"/>
                    <a:pt x="168" y="387"/>
                    <a:pt x="170" y="380"/>
                  </a:cubicBezTo>
                  <a:cubicBezTo>
                    <a:pt x="170" y="377"/>
                    <a:pt x="170" y="377"/>
                    <a:pt x="170" y="377"/>
                  </a:cubicBezTo>
                  <a:cubicBezTo>
                    <a:pt x="182" y="301"/>
                    <a:pt x="182" y="301"/>
                    <a:pt x="182" y="301"/>
                  </a:cubicBezTo>
                  <a:cubicBezTo>
                    <a:pt x="183" y="297"/>
                    <a:pt x="183" y="297"/>
                    <a:pt x="183" y="297"/>
                  </a:cubicBezTo>
                  <a:cubicBezTo>
                    <a:pt x="184" y="289"/>
                    <a:pt x="191" y="284"/>
                    <a:pt x="198" y="284"/>
                  </a:cubicBezTo>
                  <a:cubicBezTo>
                    <a:pt x="208" y="284"/>
                    <a:pt x="208" y="284"/>
                    <a:pt x="208" y="284"/>
                  </a:cubicBezTo>
                  <a:cubicBezTo>
                    <a:pt x="269" y="284"/>
                    <a:pt x="317" y="259"/>
                    <a:pt x="331" y="186"/>
                  </a:cubicBezTo>
                  <a:cubicBezTo>
                    <a:pt x="337" y="156"/>
                    <a:pt x="334" y="131"/>
                    <a:pt x="319" y="113"/>
                  </a:cubicBezTo>
                  <a:cubicBezTo>
                    <a:pt x="314" y="108"/>
                    <a:pt x="308" y="104"/>
                    <a:pt x="301" y="100"/>
                  </a:cubicBezTo>
                  <a:cubicBezTo>
                    <a:pt x="301" y="100"/>
                    <a:pt x="301" y="100"/>
                    <a:pt x="301" y="100"/>
                  </a:cubicBezTo>
                </a:path>
              </a:pathLst>
            </a:custGeom>
            <a:solidFill>
              <a:srgbClr val="FFFFFF">
                <a:alpha val="68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2"/>
            <p:cNvSpPr>
              <a:spLocks/>
            </p:cNvSpPr>
            <p:nvPr userDrawn="1"/>
          </p:nvSpPr>
          <p:spPr bwMode="auto">
            <a:xfrm>
              <a:off x="842963" y="5748338"/>
              <a:ext cx="227012" cy="260350"/>
            </a:xfrm>
            <a:custGeom>
              <a:avLst/>
              <a:gdLst>
                <a:gd name="T0" fmla="*/ 301 w 306"/>
                <a:gd name="T1" fmla="*/ 100 h 349"/>
                <a:gd name="T2" fmla="*/ 285 w 306"/>
                <a:gd name="T3" fmla="*/ 30 h 349"/>
                <a:gd name="T4" fmla="*/ 192 w 306"/>
                <a:gd name="T5" fmla="*/ 0 h 349"/>
                <a:gd name="T6" fmla="*/ 70 w 306"/>
                <a:gd name="T7" fmla="*/ 0 h 349"/>
                <a:gd name="T8" fmla="*/ 52 w 306"/>
                <a:gd name="T9" fmla="*/ 15 h 349"/>
                <a:gd name="T10" fmla="*/ 1 w 306"/>
                <a:gd name="T11" fmla="*/ 337 h 349"/>
                <a:gd name="T12" fmla="*/ 12 w 306"/>
                <a:gd name="T13" fmla="*/ 349 h 349"/>
                <a:gd name="T14" fmla="*/ 87 w 306"/>
                <a:gd name="T15" fmla="*/ 349 h 349"/>
                <a:gd name="T16" fmla="*/ 106 w 306"/>
                <a:gd name="T17" fmla="*/ 229 h 349"/>
                <a:gd name="T18" fmla="*/ 106 w 306"/>
                <a:gd name="T19" fmla="*/ 233 h 349"/>
                <a:gd name="T20" fmla="*/ 123 w 306"/>
                <a:gd name="T21" fmla="*/ 218 h 349"/>
                <a:gd name="T22" fmla="*/ 159 w 306"/>
                <a:gd name="T23" fmla="*/ 218 h 349"/>
                <a:gd name="T24" fmla="*/ 300 w 306"/>
                <a:gd name="T25" fmla="*/ 107 h 349"/>
                <a:gd name="T26" fmla="*/ 301 w 306"/>
                <a:gd name="T27"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6" h="349">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cubicBezTo>
                    <a:pt x="106" y="233"/>
                    <a:pt x="106" y="233"/>
                    <a:pt x="106" y="233"/>
                  </a:cubicBezTo>
                  <a:cubicBezTo>
                    <a:pt x="107" y="225"/>
                    <a:pt x="114" y="218"/>
                    <a:pt x="123" y="218"/>
                  </a:cubicBezTo>
                  <a:cubicBezTo>
                    <a:pt x="159" y="218"/>
                    <a:pt x="159" y="218"/>
                    <a:pt x="159" y="218"/>
                  </a:cubicBezTo>
                  <a:cubicBezTo>
                    <a:pt x="229" y="218"/>
                    <a:pt x="284" y="190"/>
                    <a:pt x="300" y="107"/>
                  </a:cubicBezTo>
                  <a:cubicBezTo>
                    <a:pt x="301" y="105"/>
                    <a:pt x="301" y="102"/>
                    <a:pt x="301" y="100"/>
                  </a:cubicBezTo>
                </a:path>
              </a:pathLst>
            </a:custGeom>
            <a:solidFill>
              <a:srgbClr val="FFFFFF">
                <a:alpha val="70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13"/>
            <p:cNvSpPr>
              <a:spLocks/>
            </p:cNvSpPr>
            <p:nvPr userDrawn="1"/>
          </p:nvSpPr>
          <p:spPr bwMode="auto">
            <a:xfrm>
              <a:off x="842963" y="5748338"/>
              <a:ext cx="227012" cy="260350"/>
            </a:xfrm>
            <a:custGeom>
              <a:avLst/>
              <a:gdLst>
                <a:gd name="T0" fmla="*/ 126 w 306"/>
                <a:gd name="T1" fmla="*/ 100 h 349"/>
                <a:gd name="T2" fmla="*/ 135 w 306"/>
                <a:gd name="T3" fmla="*/ 89 h 349"/>
                <a:gd name="T4" fmla="*/ 142 w 306"/>
                <a:gd name="T5" fmla="*/ 87 h 349"/>
                <a:gd name="T6" fmla="*/ 237 w 306"/>
                <a:gd name="T7" fmla="*/ 87 h 349"/>
                <a:gd name="T8" fmla="*/ 269 w 306"/>
                <a:gd name="T9" fmla="*/ 90 h 349"/>
                <a:gd name="T10" fmla="*/ 277 w 306"/>
                <a:gd name="T11" fmla="*/ 91 h 349"/>
                <a:gd name="T12" fmla="*/ 284 w 306"/>
                <a:gd name="T13" fmla="*/ 93 h 349"/>
                <a:gd name="T14" fmla="*/ 288 w 306"/>
                <a:gd name="T15" fmla="*/ 94 h 349"/>
                <a:gd name="T16" fmla="*/ 301 w 306"/>
                <a:gd name="T17" fmla="*/ 100 h 349"/>
                <a:gd name="T18" fmla="*/ 285 w 306"/>
                <a:gd name="T19" fmla="*/ 30 h 349"/>
                <a:gd name="T20" fmla="*/ 192 w 306"/>
                <a:gd name="T21" fmla="*/ 0 h 349"/>
                <a:gd name="T22" fmla="*/ 70 w 306"/>
                <a:gd name="T23" fmla="*/ 0 h 349"/>
                <a:gd name="T24" fmla="*/ 52 w 306"/>
                <a:gd name="T25" fmla="*/ 15 h 349"/>
                <a:gd name="T26" fmla="*/ 1 w 306"/>
                <a:gd name="T27" fmla="*/ 337 h 349"/>
                <a:gd name="T28" fmla="*/ 12 w 306"/>
                <a:gd name="T29" fmla="*/ 349 h 349"/>
                <a:gd name="T30" fmla="*/ 87 w 306"/>
                <a:gd name="T31" fmla="*/ 349 h 349"/>
                <a:gd name="T32" fmla="*/ 106 w 306"/>
                <a:gd name="T33" fmla="*/ 229 h 349"/>
                <a:gd name="T34" fmla="*/ 126 w 306"/>
                <a:gd name="T35"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6" h="349">
                  <a:moveTo>
                    <a:pt x="126" y="100"/>
                  </a:moveTo>
                  <a:cubicBezTo>
                    <a:pt x="127" y="95"/>
                    <a:pt x="131" y="91"/>
                    <a:pt x="135" y="89"/>
                  </a:cubicBezTo>
                  <a:cubicBezTo>
                    <a:pt x="137" y="88"/>
                    <a:pt x="139" y="87"/>
                    <a:pt x="142" y="87"/>
                  </a:cubicBezTo>
                  <a:cubicBezTo>
                    <a:pt x="237" y="87"/>
                    <a:pt x="237" y="87"/>
                    <a:pt x="237" y="87"/>
                  </a:cubicBezTo>
                  <a:cubicBezTo>
                    <a:pt x="249" y="87"/>
                    <a:pt x="259" y="88"/>
                    <a:pt x="269" y="90"/>
                  </a:cubicBezTo>
                  <a:cubicBezTo>
                    <a:pt x="272" y="90"/>
                    <a:pt x="274" y="91"/>
                    <a:pt x="277" y="91"/>
                  </a:cubicBezTo>
                  <a:cubicBezTo>
                    <a:pt x="279" y="92"/>
                    <a:pt x="282" y="92"/>
                    <a:pt x="284" y="93"/>
                  </a:cubicBezTo>
                  <a:cubicBezTo>
                    <a:pt x="286" y="94"/>
                    <a:pt x="287" y="94"/>
                    <a:pt x="288" y="94"/>
                  </a:cubicBezTo>
                  <a:cubicBezTo>
                    <a:pt x="293" y="96"/>
                    <a:pt x="297" y="98"/>
                    <a:pt x="301" y="100"/>
                  </a:cubicBez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lnTo>
                    <a:pt x="126" y="10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53847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805">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w/ Purple Gradient Background">
    <p:spTree>
      <p:nvGrpSpPr>
        <p:cNvPr id="1" name=""/>
        <p:cNvGrpSpPr/>
        <p:nvPr/>
      </p:nvGrpSpPr>
      <p:grpSpPr>
        <a:xfrm>
          <a:off x="0" y="0"/>
          <a:ext cx="0" cy="0"/>
          <a:chOff x="0" y="0"/>
          <a:chExt cx="0" cy="0"/>
        </a:xfrm>
      </p:grpSpPr>
      <p:sp>
        <p:nvSpPr>
          <p:cNvPr id="9" name="Rectangle 8"/>
          <p:cNvSpPr/>
          <p:nvPr/>
        </p:nvSpPr>
        <p:spPr>
          <a:xfrm>
            <a:off x="2286" y="0"/>
            <a:ext cx="9141714" cy="5143500"/>
          </a:xfrm>
          <a:prstGeom prst="rect">
            <a:avLst/>
          </a:prstGeom>
          <a:gradFill flip="none" rotWithShape="1">
            <a:gsLst>
              <a:gs pos="0">
                <a:schemeClr val="accent3"/>
              </a:gs>
              <a:gs pos="90000">
                <a:schemeClr val="accent2"/>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endParaRPr lang="en-US" dirty="0"/>
          </a:p>
        </p:txBody>
      </p:sp>
      <p:sp>
        <p:nvSpPr>
          <p:cNvPr id="2" name="Title 1"/>
          <p:cNvSpPr>
            <a:spLocks noGrp="1"/>
          </p:cNvSpPr>
          <p:nvPr>
            <p:ph type="title"/>
          </p:nvPr>
        </p:nvSpPr>
        <p:spPr>
          <a:xfrm>
            <a:off x="378619" y="366713"/>
            <a:ext cx="8390335" cy="2866644"/>
          </a:xfr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0" tIns="640080" rIns="731520" bIns="45720" numCol="1" spcCol="0" rtlCol="0" fromWordArt="0" anchor="t" anchorCtr="0" forceAA="0" compatLnSpc="1">
            <a:prstTxWarp prst="textNoShape">
              <a:avLst/>
            </a:prstTxWarp>
            <a:noAutofit/>
          </a:bodyPr>
          <a:lstStyle>
            <a:lvl1pPr>
              <a:lnSpc>
                <a:spcPct val="120000"/>
              </a:lnSpc>
              <a:defRPr lang="en-US" sz="4800" dirty="0">
                <a:solidFill>
                  <a:schemeClr val="lt1"/>
                </a:solidFill>
                <a:latin typeface="PayPal Sans Big Thin" panose="020B0403040504040204" pitchFamily="34" charset="0"/>
                <a:ea typeface="+mn-ea"/>
                <a:cs typeface="+mn-cs"/>
              </a:defRPr>
            </a:lvl1pPr>
          </a:lstStyle>
          <a:p>
            <a:pPr marL="0" lvl="0">
              <a:lnSpc>
                <a:spcPct val="100000"/>
              </a:lnSpc>
            </a:pPr>
            <a:r>
              <a:rPr lang="en-US" smtClean="0"/>
              <a:t>Click to edit Master title style</a:t>
            </a:r>
            <a:endParaRPr lang="en-US" dirty="0"/>
          </a:p>
        </p:txBody>
      </p:sp>
      <p:sp>
        <p:nvSpPr>
          <p:cNvPr id="6" name="Footer Placeholder 5"/>
          <p:cNvSpPr>
            <a:spLocks noGrp="1"/>
          </p:cNvSpPr>
          <p:nvPr>
            <p:ph type="ftr" sz="quarter" idx="11"/>
          </p:nvPr>
        </p:nvSpPr>
        <p:spPr/>
        <p:txBody>
          <a:bodyPr/>
          <a:lstStyle>
            <a:lvl1pPr>
              <a:defRPr>
                <a:solidFill>
                  <a:schemeClr val="bg1">
                    <a:alpha val="60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EF1A169E-AD20-EF40-9755-5B02FC72079F}" type="slidenum">
              <a:rPr lang="en-US" smtClean="0"/>
              <a:t>‹#›</a:t>
            </a:fld>
            <a:endParaRPr lang="en-US"/>
          </a:p>
        </p:txBody>
      </p:sp>
      <p:sp>
        <p:nvSpPr>
          <p:cNvPr id="4" name="Text Placeholder 3"/>
          <p:cNvSpPr>
            <a:spLocks noGrp="1"/>
          </p:cNvSpPr>
          <p:nvPr>
            <p:ph type="body" sz="quarter" idx="15" hasCustomPrompt="1"/>
          </p:nvPr>
        </p:nvSpPr>
        <p:spPr>
          <a:xfrm>
            <a:off x="377430" y="3235167"/>
            <a:ext cx="8391525" cy="423863"/>
          </a:xfrm>
        </p:spPr>
        <p:txBody>
          <a:bodyPr tIns="246888" rIns="0">
            <a:normAutofit/>
          </a:bodyPr>
          <a:lstStyle>
            <a:lvl1pPr marL="171450" indent="-171450" algn="r">
              <a:buClr>
                <a:schemeClr val="bg1"/>
              </a:buClr>
              <a:buFont typeface="Arial" panose="020B0604020202020204" pitchFamily="34" charset="0"/>
              <a:buChar char="─"/>
              <a:defRPr sz="1200" spc="100" baseline="0">
                <a:solidFill>
                  <a:schemeClr val="bg1"/>
                </a:solidFill>
              </a:defRPr>
            </a:lvl1pPr>
          </a:lstStyle>
          <a:p>
            <a:pPr lvl="0"/>
            <a:r>
              <a:rPr lang="en-US" dirty="0" smtClean="0"/>
              <a:t> CLICK TO EDIT MASTER TEXT STYLE</a:t>
            </a:r>
            <a:endParaRPr lang="en-US" dirty="0"/>
          </a:p>
        </p:txBody>
      </p:sp>
      <p:grpSp>
        <p:nvGrpSpPr>
          <p:cNvPr id="8" name="Group 7"/>
          <p:cNvGrpSpPr/>
          <p:nvPr/>
        </p:nvGrpSpPr>
        <p:grpSpPr>
          <a:xfrm>
            <a:off x="377428" y="4763071"/>
            <a:ext cx="749498" cy="182444"/>
            <a:chOff x="842963" y="5748338"/>
            <a:chExt cx="1206499" cy="293687"/>
          </a:xfrm>
        </p:grpSpPr>
        <p:sp>
          <p:nvSpPr>
            <p:cNvPr id="10" name="Freeform 5"/>
            <p:cNvSpPr>
              <a:spLocks noEditPoints="1"/>
            </p:cNvSpPr>
            <p:nvPr userDrawn="1"/>
          </p:nvSpPr>
          <p:spPr bwMode="auto">
            <a:xfrm>
              <a:off x="1668463"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4 w 218"/>
                <a:gd name="T11" fmla="*/ 247 h 247"/>
                <a:gd name="T12" fmla="*/ 62 w 218"/>
                <a:gd name="T13" fmla="*/ 240 h 247"/>
                <a:gd name="T14" fmla="*/ 72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3" y="247"/>
                    <a:pt x="8" y="247"/>
                  </a:cubicBezTo>
                  <a:cubicBezTo>
                    <a:pt x="54" y="247"/>
                    <a:pt x="54" y="247"/>
                    <a:pt x="54" y="247"/>
                  </a:cubicBezTo>
                  <a:cubicBezTo>
                    <a:pt x="58" y="247"/>
                    <a:pt x="62" y="244"/>
                    <a:pt x="62" y="240"/>
                  </a:cubicBezTo>
                  <a:cubicBezTo>
                    <a:pt x="72" y="175"/>
                    <a:pt x="72" y="175"/>
                    <a:pt x="72" y="175"/>
                  </a:cubicBezTo>
                  <a:cubicBezTo>
                    <a:pt x="73" y="169"/>
                    <a:pt x="79" y="165"/>
                    <a:pt x="85" y="165"/>
                  </a:cubicBezTo>
                  <a:cubicBezTo>
                    <a:pt x="113" y="165"/>
                    <a:pt x="113" y="165"/>
                    <a:pt x="113" y="165"/>
                  </a:cubicBezTo>
                  <a:cubicBezTo>
                    <a:pt x="171"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8"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6"/>
            <p:cNvSpPr>
              <a:spLocks noEditPoints="1"/>
            </p:cNvSpPr>
            <p:nvPr userDrawn="1"/>
          </p:nvSpPr>
          <p:spPr bwMode="auto">
            <a:xfrm>
              <a:off x="1196975"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1 w 218"/>
                <a:gd name="T11" fmla="*/ 247 h 247"/>
                <a:gd name="T12" fmla="*/ 63 w 218"/>
                <a:gd name="T13" fmla="*/ 237 h 247"/>
                <a:gd name="T14" fmla="*/ 73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4" y="247"/>
                    <a:pt x="8" y="247"/>
                  </a:cubicBezTo>
                  <a:cubicBezTo>
                    <a:pt x="51" y="247"/>
                    <a:pt x="51" y="247"/>
                    <a:pt x="51" y="247"/>
                  </a:cubicBezTo>
                  <a:cubicBezTo>
                    <a:pt x="57" y="247"/>
                    <a:pt x="62" y="243"/>
                    <a:pt x="63" y="237"/>
                  </a:cubicBezTo>
                  <a:cubicBezTo>
                    <a:pt x="73" y="175"/>
                    <a:pt x="73" y="175"/>
                    <a:pt x="73" y="175"/>
                  </a:cubicBezTo>
                  <a:cubicBezTo>
                    <a:pt x="74" y="169"/>
                    <a:pt x="79" y="165"/>
                    <a:pt x="85" y="165"/>
                  </a:cubicBezTo>
                  <a:cubicBezTo>
                    <a:pt x="113" y="165"/>
                    <a:pt x="113" y="165"/>
                    <a:pt x="113" y="165"/>
                  </a:cubicBezTo>
                  <a:cubicBezTo>
                    <a:pt x="172"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9"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7"/>
            <p:cNvSpPr>
              <a:spLocks noEditPoints="1"/>
            </p:cNvSpPr>
            <p:nvPr userDrawn="1"/>
          </p:nvSpPr>
          <p:spPr bwMode="auto">
            <a:xfrm>
              <a:off x="1344613" y="5872163"/>
              <a:ext cx="158750"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20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5 w 212"/>
                <a:gd name="T33" fmla="*/ 87 h 173"/>
                <a:gd name="T34" fmla="*/ 97 w 212"/>
                <a:gd name="T35" fmla="*/ 128 h 173"/>
                <a:gd name="T36" fmla="*/ 68 w 212"/>
                <a:gd name="T37" fmla="*/ 116 h 173"/>
                <a:gd name="T38" fmla="*/ 61 w 212"/>
                <a:gd name="T39" fmla="*/ 87 h 173"/>
                <a:gd name="T40" fmla="*/ 109 w 212"/>
                <a:gd name="T41" fmla="*/ 45 h 173"/>
                <a:gd name="T42" fmla="*/ 137 w 212"/>
                <a:gd name="T43" fmla="*/ 57 h 173"/>
                <a:gd name="T44" fmla="*/ 145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2" y="36"/>
                    <a:pt x="4" y="86"/>
                  </a:cubicBezTo>
                  <a:cubicBezTo>
                    <a:pt x="0" y="111"/>
                    <a:pt x="6" y="135"/>
                    <a:pt x="20" y="151"/>
                  </a:cubicBezTo>
                  <a:cubicBezTo>
                    <a:pt x="33"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9" y="4"/>
                    <a:pt x="204" y="4"/>
                  </a:cubicBezTo>
                  <a:close/>
                  <a:moveTo>
                    <a:pt x="145" y="87"/>
                  </a:moveTo>
                  <a:cubicBezTo>
                    <a:pt x="141" y="112"/>
                    <a:pt x="121" y="128"/>
                    <a:pt x="97" y="128"/>
                  </a:cubicBezTo>
                  <a:cubicBezTo>
                    <a:pt x="84" y="128"/>
                    <a:pt x="74" y="124"/>
                    <a:pt x="68" y="116"/>
                  </a:cubicBezTo>
                  <a:cubicBezTo>
                    <a:pt x="62" y="109"/>
                    <a:pt x="59" y="98"/>
                    <a:pt x="61" y="87"/>
                  </a:cubicBezTo>
                  <a:cubicBezTo>
                    <a:pt x="65" y="62"/>
                    <a:pt x="85" y="45"/>
                    <a:pt x="109" y="45"/>
                  </a:cubicBezTo>
                  <a:cubicBezTo>
                    <a:pt x="121" y="45"/>
                    <a:pt x="131" y="50"/>
                    <a:pt x="137" y="57"/>
                  </a:cubicBezTo>
                  <a:cubicBezTo>
                    <a:pt x="144" y="65"/>
                    <a:pt x="147" y="75"/>
                    <a:pt x="145"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8"/>
            <p:cNvSpPr>
              <a:spLocks noEditPoints="1"/>
            </p:cNvSpPr>
            <p:nvPr userDrawn="1"/>
          </p:nvSpPr>
          <p:spPr bwMode="auto">
            <a:xfrm>
              <a:off x="1817688" y="5872163"/>
              <a:ext cx="157162"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19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4 w 212"/>
                <a:gd name="T33" fmla="*/ 87 h 173"/>
                <a:gd name="T34" fmla="*/ 96 w 212"/>
                <a:gd name="T35" fmla="*/ 128 h 173"/>
                <a:gd name="T36" fmla="*/ 68 w 212"/>
                <a:gd name="T37" fmla="*/ 116 h 173"/>
                <a:gd name="T38" fmla="*/ 61 w 212"/>
                <a:gd name="T39" fmla="*/ 87 h 173"/>
                <a:gd name="T40" fmla="*/ 109 w 212"/>
                <a:gd name="T41" fmla="*/ 45 h 173"/>
                <a:gd name="T42" fmla="*/ 137 w 212"/>
                <a:gd name="T43" fmla="*/ 57 h 173"/>
                <a:gd name="T44" fmla="*/ 144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1" y="36"/>
                    <a:pt x="4" y="86"/>
                  </a:cubicBezTo>
                  <a:cubicBezTo>
                    <a:pt x="0" y="111"/>
                    <a:pt x="5" y="135"/>
                    <a:pt x="19" y="151"/>
                  </a:cubicBezTo>
                  <a:cubicBezTo>
                    <a:pt x="32"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8" y="4"/>
                    <a:pt x="204" y="4"/>
                  </a:cubicBezTo>
                  <a:close/>
                  <a:moveTo>
                    <a:pt x="144" y="87"/>
                  </a:moveTo>
                  <a:cubicBezTo>
                    <a:pt x="140" y="112"/>
                    <a:pt x="121" y="128"/>
                    <a:pt x="96" y="128"/>
                  </a:cubicBezTo>
                  <a:cubicBezTo>
                    <a:pt x="84" y="128"/>
                    <a:pt x="74" y="124"/>
                    <a:pt x="68" y="116"/>
                  </a:cubicBezTo>
                  <a:cubicBezTo>
                    <a:pt x="61" y="109"/>
                    <a:pt x="59" y="98"/>
                    <a:pt x="61" y="87"/>
                  </a:cubicBezTo>
                  <a:cubicBezTo>
                    <a:pt x="65" y="62"/>
                    <a:pt x="85" y="45"/>
                    <a:pt x="109" y="45"/>
                  </a:cubicBezTo>
                  <a:cubicBezTo>
                    <a:pt x="121" y="45"/>
                    <a:pt x="131" y="50"/>
                    <a:pt x="137" y="57"/>
                  </a:cubicBezTo>
                  <a:cubicBezTo>
                    <a:pt x="144" y="65"/>
                    <a:pt x="146" y="75"/>
                    <a:pt x="144"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9"/>
            <p:cNvSpPr>
              <a:spLocks/>
            </p:cNvSpPr>
            <p:nvPr userDrawn="1"/>
          </p:nvSpPr>
          <p:spPr bwMode="auto">
            <a:xfrm>
              <a:off x="1517650" y="5875338"/>
              <a:ext cx="155575" cy="166687"/>
            </a:xfrm>
            <a:custGeom>
              <a:avLst/>
              <a:gdLst>
                <a:gd name="T0" fmla="*/ 200 w 210"/>
                <a:gd name="T1" fmla="*/ 0 h 223"/>
                <a:gd name="T2" fmla="*/ 157 w 210"/>
                <a:gd name="T3" fmla="*/ 0 h 223"/>
                <a:gd name="T4" fmla="*/ 147 w 210"/>
                <a:gd name="T5" fmla="*/ 6 h 223"/>
                <a:gd name="T6" fmla="*/ 88 w 210"/>
                <a:gd name="T7" fmla="*/ 93 h 223"/>
                <a:gd name="T8" fmla="*/ 63 w 210"/>
                <a:gd name="T9" fmla="*/ 9 h 223"/>
                <a:gd name="T10" fmla="*/ 51 w 210"/>
                <a:gd name="T11" fmla="*/ 0 h 223"/>
                <a:gd name="T12" fmla="*/ 9 w 210"/>
                <a:gd name="T13" fmla="*/ 0 h 223"/>
                <a:gd name="T14" fmla="*/ 2 w 210"/>
                <a:gd name="T15" fmla="*/ 10 h 223"/>
                <a:gd name="T16" fmla="*/ 49 w 210"/>
                <a:gd name="T17" fmla="*/ 149 h 223"/>
                <a:gd name="T18" fmla="*/ 5 w 210"/>
                <a:gd name="T19" fmla="*/ 211 h 223"/>
                <a:gd name="T20" fmla="*/ 11 w 210"/>
                <a:gd name="T21" fmla="*/ 223 h 223"/>
                <a:gd name="T22" fmla="*/ 54 w 210"/>
                <a:gd name="T23" fmla="*/ 223 h 223"/>
                <a:gd name="T24" fmla="*/ 64 w 210"/>
                <a:gd name="T25" fmla="*/ 218 h 223"/>
                <a:gd name="T26" fmla="*/ 206 w 210"/>
                <a:gd name="T27" fmla="*/ 12 h 223"/>
                <a:gd name="T28" fmla="*/ 200 w 210"/>
                <a:gd name="T29"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223">
                  <a:moveTo>
                    <a:pt x="200" y="0"/>
                  </a:moveTo>
                  <a:cubicBezTo>
                    <a:pt x="157" y="0"/>
                    <a:pt x="157" y="0"/>
                    <a:pt x="157" y="0"/>
                  </a:cubicBezTo>
                  <a:cubicBezTo>
                    <a:pt x="153" y="0"/>
                    <a:pt x="149" y="2"/>
                    <a:pt x="147" y="6"/>
                  </a:cubicBezTo>
                  <a:cubicBezTo>
                    <a:pt x="88" y="93"/>
                    <a:pt x="88" y="93"/>
                    <a:pt x="88" y="93"/>
                  </a:cubicBezTo>
                  <a:cubicBezTo>
                    <a:pt x="63" y="9"/>
                    <a:pt x="63" y="9"/>
                    <a:pt x="63" y="9"/>
                  </a:cubicBezTo>
                  <a:cubicBezTo>
                    <a:pt x="61" y="4"/>
                    <a:pt x="56" y="0"/>
                    <a:pt x="51" y="0"/>
                  </a:cubicBezTo>
                  <a:cubicBezTo>
                    <a:pt x="9" y="0"/>
                    <a:pt x="9" y="0"/>
                    <a:pt x="9" y="0"/>
                  </a:cubicBezTo>
                  <a:cubicBezTo>
                    <a:pt x="4" y="0"/>
                    <a:pt x="0" y="5"/>
                    <a:pt x="2" y="10"/>
                  </a:cubicBezTo>
                  <a:cubicBezTo>
                    <a:pt x="49" y="149"/>
                    <a:pt x="49" y="149"/>
                    <a:pt x="49" y="149"/>
                  </a:cubicBezTo>
                  <a:cubicBezTo>
                    <a:pt x="5" y="211"/>
                    <a:pt x="5" y="211"/>
                    <a:pt x="5" y="211"/>
                  </a:cubicBezTo>
                  <a:cubicBezTo>
                    <a:pt x="1" y="216"/>
                    <a:pt x="5" y="223"/>
                    <a:pt x="11" y="223"/>
                  </a:cubicBezTo>
                  <a:cubicBezTo>
                    <a:pt x="54" y="223"/>
                    <a:pt x="54" y="223"/>
                    <a:pt x="54" y="223"/>
                  </a:cubicBezTo>
                  <a:cubicBezTo>
                    <a:pt x="58" y="223"/>
                    <a:pt x="61" y="221"/>
                    <a:pt x="64" y="218"/>
                  </a:cubicBezTo>
                  <a:cubicBezTo>
                    <a:pt x="206" y="12"/>
                    <a:pt x="206" y="12"/>
                    <a:pt x="206" y="12"/>
                  </a:cubicBezTo>
                  <a:cubicBezTo>
                    <a:pt x="210" y="7"/>
                    <a:pt x="206" y="0"/>
                    <a:pt x="20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0"/>
            <p:cNvSpPr>
              <a:spLocks/>
            </p:cNvSpPr>
            <p:nvPr userDrawn="1"/>
          </p:nvSpPr>
          <p:spPr bwMode="auto">
            <a:xfrm>
              <a:off x="1978025" y="5813425"/>
              <a:ext cx="71437" cy="185737"/>
            </a:xfrm>
            <a:custGeom>
              <a:avLst/>
              <a:gdLst>
                <a:gd name="T0" fmla="*/ 37 w 94"/>
                <a:gd name="T1" fmla="*/ 6 h 247"/>
                <a:gd name="T2" fmla="*/ 1 w 94"/>
                <a:gd name="T3" fmla="*/ 239 h 247"/>
                <a:gd name="T4" fmla="*/ 8 w 94"/>
                <a:gd name="T5" fmla="*/ 247 h 247"/>
                <a:gd name="T6" fmla="*/ 45 w 94"/>
                <a:gd name="T7" fmla="*/ 247 h 247"/>
                <a:gd name="T8" fmla="*/ 57 w 94"/>
                <a:gd name="T9" fmla="*/ 237 h 247"/>
                <a:gd name="T10" fmla="*/ 93 w 94"/>
                <a:gd name="T11" fmla="*/ 9 h 247"/>
                <a:gd name="T12" fmla="*/ 86 w 94"/>
                <a:gd name="T13" fmla="*/ 0 h 247"/>
                <a:gd name="T14" fmla="*/ 44 w 94"/>
                <a:gd name="T15" fmla="*/ 0 h 247"/>
                <a:gd name="T16" fmla="*/ 37 w 94"/>
                <a:gd name="T17" fmla="*/ 6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247">
                  <a:moveTo>
                    <a:pt x="37" y="6"/>
                  </a:moveTo>
                  <a:cubicBezTo>
                    <a:pt x="1" y="239"/>
                    <a:pt x="1" y="239"/>
                    <a:pt x="1" y="239"/>
                  </a:cubicBezTo>
                  <a:cubicBezTo>
                    <a:pt x="0" y="243"/>
                    <a:pt x="3" y="247"/>
                    <a:pt x="8" y="247"/>
                  </a:cubicBezTo>
                  <a:cubicBezTo>
                    <a:pt x="45" y="247"/>
                    <a:pt x="45" y="247"/>
                    <a:pt x="45" y="247"/>
                  </a:cubicBezTo>
                  <a:cubicBezTo>
                    <a:pt x="51" y="247"/>
                    <a:pt x="56" y="243"/>
                    <a:pt x="57" y="237"/>
                  </a:cubicBezTo>
                  <a:cubicBezTo>
                    <a:pt x="93" y="9"/>
                    <a:pt x="93" y="9"/>
                    <a:pt x="93" y="9"/>
                  </a:cubicBezTo>
                  <a:cubicBezTo>
                    <a:pt x="94" y="4"/>
                    <a:pt x="90" y="0"/>
                    <a:pt x="86" y="0"/>
                  </a:cubicBezTo>
                  <a:cubicBezTo>
                    <a:pt x="44" y="0"/>
                    <a:pt x="44" y="0"/>
                    <a:pt x="44" y="0"/>
                  </a:cubicBezTo>
                  <a:cubicBezTo>
                    <a:pt x="41" y="0"/>
                    <a:pt x="38" y="3"/>
                    <a:pt x="37" y="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1"/>
            <p:cNvSpPr>
              <a:spLocks/>
            </p:cNvSpPr>
            <p:nvPr userDrawn="1"/>
          </p:nvSpPr>
          <p:spPr bwMode="auto">
            <a:xfrm>
              <a:off x="842963" y="5748338"/>
              <a:ext cx="250825" cy="293687"/>
            </a:xfrm>
            <a:custGeom>
              <a:avLst/>
              <a:gdLst>
                <a:gd name="T0" fmla="*/ 301 w 337"/>
                <a:gd name="T1" fmla="*/ 100 h 393"/>
                <a:gd name="T2" fmla="*/ 285 w 337"/>
                <a:gd name="T3" fmla="*/ 30 h 393"/>
                <a:gd name="T4" fmla="*/ 192 w 337"/>
                <a:gd name="T5" fmla="*/ 0 h 393"/>
                <a:gd name="T6" fmla="*/ 70 w 337"/>
                <a:gd name="T7" fmla="*/ 0 h 393"/>
                <a:gd name="T8" fmla="*/ 52 w 337"/>
                <a:gd name="T9" fmla="*/ 15 h 393"/>
                <a:gd name="T10" fmla="*/ 1 w 337"/>
                <a:gd name="T11" fmla="*/ 337 h 393"/>
                <a:gd name="T12" fmla="*/ 12 w 337"/>
                <a:gd name="T13" fmla="*/ 349 h 393"/>
                <a:gd name="T14" fmla="*/ 87 w 337"/>
                <a:gd name="T15" fmla="*/ 349 h 393"/>
                <a:gd name="T16" fmla="*/ 82 w 337"/>
                <a:gd name="T17" fmla="*/ 382 h 393"/>
                <a:gd name="T18" fmla="*/ 91 w 337"/>
                <a:gd name="T19" fmla="*/ 393 h 393"/>
                <a:gd name="T20" fmla="*/ 155 w 337"/>
                <a:gd name="T21" fmla="*/ 393 h 393"/>
                <a:gd name="T22" fmla="*/ 170 w 337"/>
                <a:gd name="T23" fmla="*/ 380 h 393"/>
                <a:gd name="T24" fmla="*/ 170 w 337"/>
                <a:gd name="T25" fmla="*/ 377 h 393"/>
                <a:gd name="T26" fmla="*/ 182 w 337"/>
                <a:gd name="T27" fmla="*/ 301 h 393"/>
                <a:gd name="T28" fmla="*/ 183 w 337"/>
                <a:gd name="T29" fmla="*/ 297 h 393"/>
                <a:gd name="T30" fmla="*/ 198 w 337"/>
                <a:gd name="T31" fmla="*/ 284 h 393"/>
                <a:gd name="T32" fmla="*/ 208 w 337"/>
                <a:gd name="T33" fmla="*/ 284 h 393"/>
                <a:gd name="T34" fmla="*/ 331 w 337"/>
                <a:gd name="T35" fmla="*/ 186 h 393"/>
                <a:gd name="T36" fmla="*/ 319 w 337"/>
                <a:gd name="T37" fmla="*/ 113 h 393"/>
                <a:gd name="T38" fmla="*/ 301 w 337"/>
                <a:gd name="T39" fmla="*/ 100 h 393"/>
                <a:gd name="T40" fmla="*/ 301 w 337"/>
                <a:gd name="T41" fmla="*/ 10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7" h="393">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82" y="382"/>
                    <a:pt x="82" y="382"/>
                    <a:pt x="82" y="382"/>
                  </a:cubicBezTo>
                  <a:cubicBezTo>
                    <a:pt x="81" y="388"/>
                    <a:pt x="85" y="393"/>
                    <a:pt x="91" y="393"/>
                  </a:cubicBezTo>
                  <a:cubicBezTo>
                    <a:pt x="155" y="393"/>
                    <a:pt x="155" y="393"/>
                    <a:pt x="155" y="393"/>
                  </a:cubicBezTo>
                  <a:cubicBezTo>
                    <a:pt x="162" y="393"/>
                    <a:pt x="168" y="387"/>
                    <a:pt x="170" y="380"/>
                  </a:cubicBezTo>
                  <a:cubicBezTo>
                    <a:pt x="170" y="377"/>
                    <a:pt x="170" y="377"/>
                    <a:pt x="170" y="377"/>
                  </a:cubicBezTo>
                  <a:cubicBezTo>
                    <a:pt x="182" y="301"/>
                    <a:pt x="182" y="301"/>
                    <a:pt x="182" y="301"/>
                  </a:cubicBezTo>
                  <a:cubicBezTo>
                    <a:pt x="183" y="297"/>
                    <a:pt x="183" y="297"/>
                    <a:pt x="183" y="297"/>
                  </a:cubicBezTo>
                  <a:cubicBezTo>
                    <a:pt x="184" y="289"/>
                    <a:pt x="191" y="284"/>
                    <a:pt x="198" y="284"/>
                  </a:cubicBezTo>
                  <a:cubicBezTo>
                    <a:pt x="208" y="284"/>
                    <a:pt x="208" y="284"/>
                    <a:pt x="208" y="284"/>
                  </a:cubicBezTo>
                  <a:cubicBezTo>
                    <a:pt x="269" y="284"/>
                    <a:pt x="317" y="259"/>
                    <a:pt x="331" y="186"/>
                  </a:cubicBezTo>
                  <a:cubicBezTo>
                    <a:pt x="337" y="156"/>
                    <a:pt x="334" y="131"/>
                    <a:pt x="319" y="113"/>
                  </a:cubicBezTo>
                  <a:cubicBezTo>
                    <a:pt x="314" y="108"/>
                    <a:pt x="308" y="104"/>
                    <a:pt x="301" y="100"/>
                  </a:cubicBezTo>
                  <a:cubicBezTo>
                    <a:pt x="301" y="100"/>
                    <a:pt x="301" y="100"/>
                    <a:pt x="301" y="100"/>
                  </a:cubicBezTo>
                </a:path>
              </a:pathLst>
            </a:custGeom>
            <a:solidFill>
              <a:srgbClr val="FFFFFF">
                <a:alpha val="68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2"/>
            <p:cNvSpPr>
              <a:spLocks/>
            </p:cNvSpPr>
            <p:nvPr userDrawn="1"/>
          </p:nvSpPr>
          <p:spPr bwMode="auto">
            <a:xfrm>
              <a:off x="842963" y="5748338"/>
              <a:ext cx="227012" cy="260350"/>
            </a:xfrm>
            <a:custGeom>
              <a:avLst/>
              <a:gdLst>
                <a:gd name="T0" fmla="*/ 301 w 306"/>
                <a:gd name="T1" fmla="*/ 100 h 349"/>
                <a:gd name="T2" fmla="*/ 285 w 306"/>
                <a:gd name="T3" fmla="*/ 30 h 349"/>
                <a:gd name="T4" fmla="*/ 192 w 306"/>
                <a:gd name="T5" fmla="*/ 0 h 349"/>
                <a:gd name="T6" fmla="*/ 70 w 306"/>
                <a:gd name="T7" fmla="*/ 0 h 349"/>
                <a:gd name="T8" fmla="*/ 52 w 306"/>
                <a:gd name="T9" fmla="*/ 15 h 349"/>
                <a:gd name="T10" fmla="*/ 1 w 306"/>
                <a:gd name="T11" fmla="*/ 337 h 349"/>
                <a:gd name="T12" fmla="*/ 12 w 306"/>
                <a:gd name="T13" fmla="*/ 349 h 349"/>
                <a:gd name="T14" fmla="*/ 87 w 306"/>
                <a:gd name="T15" fmla="*/ 349 h 349"/>
                <a:gd name="T16" fmla="*/ 106 w 306"/>
                <a:gd name="T17" fmla="*/ 229 h 349"/>
                <a:gd name="T18" fmla="*/ 106 w 306"/>
                <a:gd name="T19" fmla="*/ 233 h 349"/>
                <a:gd name="T20" fmla="*/ 123 w 306"/>
                <a:gd name="T21" fmla="*/ 218 h 349"/>
                <a:gd name="T22" fmla="*/ 159 w 306"/>
                <a:gd name="T23" fmla="*/ 218 h 349"/>
                <a:gd name="T24" fmla="*/ 300 w 306"/>
                <a:gd name="T25" fmla="*/ 107 h 349"/>
                <a:gd name="T26" fmla="*/ 301 w 306"/>
                <a:gd name="T27"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6" h="349">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cubicBezTo>
                    <a:pt x="106" y="233"/>
                    <a:pt x="106" y="233"/>
                    <a:pt x="106" y="233"/>
                  </a:cubicBezTo>
                  <a:cubicBezTo>
                    <a:pt x="107" y="225"/>
                    <a:pt x="114" y="218"/>
                    <a:pt x="123" y="218"/>
                  </a:cubicBezTo>
                  <a:cubicBezTo>
                    <a:pt x="159" y="218"/>
                    <a:pt x="159" y="218"/>
                    <a:pt x="159" y="218"/>
                  </a:cubicBezTo>
                  <a:cubicBezTo>
                    <a:pt x="229" y="218"/>
                    <a:pt x="284" y="190"/>
                    <a:pt x="300" y="107"/>
                  </a:cubicBezTo>
                  <a:cubicBezTo>
                    <a:pt x="301" y="105"/>
                    <a:pt x="301" y="102"/>
                    <a:pt x="301" y="100"/>
                  </a:cubicBezTo>
                </a:path>
              </a:pathLst>
            </a:custGeom>
            <a:solidFill>
              <a:srgbClr val="FFFFFF">
                <a:alpha val="70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13"/>
            <p:cNvSpPr>
              <a:spLocks/>
            </p:cNvSpPr>
            <p:nvPr userDrawn="1"/>
          </p:nvSpPr>
          <p:spPr bwMode="auto">
            <a:xfrm>
              <a:off x="842963" y="5748338"/>
              <a:ext cx="227012" cy="260350"/>
            </a:xfrm>
            <a:custGeom>
              <a:avLst/>
              <a:gdLst>
                <a:gd name="T0" fmla="*/ 126 w 306"/>
                <a:gd name="T1" fmla="*/ 100 h 349"/>
                <a:gd name="T2" fmla="*/ 135 w 306"/>
                <a:gd name="T3" fmla="*/ 89 h 349"/>
                <a:gd name="T4" fmla="*/ 142 w 306"/>
                <a:gd name="T5" fmla="*/ 87 h 349"/>
                <a:gd name="T6" fmla="*/ 237 w 306"/>
                <a:gd name="T7" fmla="*/ 87 h 349"/>
                <a:gd name="T8" fmla="*/ 269 w 306"/>
                <a:gd name="T9" fmla="*/ 90 h 349"/>
                <a:gd name="T10" fmla="*/ 277 w 306"/>
                <a:gd name="T11" fmla="*/ 91 h 349"/>
                <a:gd name="T12" fmla="*/ 284 w 306"/>
                <a:gd name="T13" fmla="*/ 93 h 349"/>
                <a:gd name="T14" fmla="*/ 288 w 306"/>
                <a:gd name="T15" fmla="*/ 94 h 349"/>
                <a:gd name="T16" fmla="*/ 301 w 306"/>
                <a:gd name="T17" fmla="*/ 100 h 349"/>
                <a:gd name="T18" fmla="*/ 285 w 306"/>
                <a:gd name="T19" fmla="*/ 30 h 349"/>
                <a:gd name="T20" fmla="*/ 192 w 306"/>
                <a:gd name="T21" fmla="*/ 0 h 349"/>
                <a:gd name="T22" fmla="*/ 70 w 306"/>
                <a:gd name="T23" fmla="*/ 0 h 349"/>
                <a:gd name="T24" fmla="*/ 52 w 306"/>
                <a:gd name="T25" fmla="*/ 15 h 349"/>
                <a:gd name="T26" fmla="*/ 1 w 306"/>
                <a:gd name="T27" fmla="*/ 337 h 349"/>
                <a:gd name="T28" fmla="*/ 12 w 306"/>
                <a:gd name="T29" fmla="*/ 349 h 349"/>
                <a:gd name="T30" fmla="*/ 87 w 306"/>
                <a:gd name="T31" fmla="*/ 349 h 349"/>
                <a:gd name="T32" fmla="*/ 106 w 306"/>
                <a:gd name="T33" fmla="*/ 229 h 349"/>
                <a:gd name="T34" fmla="*/ 126 w 306"/>
                <a:gd name="T35"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6" h="349">
                  <a:moveTo>
                    <a:pt x="126" y="100"/>
                  </a:moveTo>
                  <a:cubicBezTo>
                    <a:pt x="127" y="95"/>
                    <a:pt x="131" y="91"/>
                    <a:pt x="135" y="89"/>
                  </a:cubicBezTo>
                  <a:cubicBezTo>
                    <a:pt x="137" y="88"/>
                    <a:pt x="139" y="87"/>
                    <a:pt x="142" y="87"/>
                  </a:cubicBezTo>
                  <a:cubicBezTo>
                    <a:pt x="237" y="87"/>
                    <a:pt x="237" y="87"/>
                    <a:pt x="237" y="87"/>
                  </a:cubicBezTo>
                  <a:cubicBezTo>
                    <a:pt x="249" y="87"/>
                    <a:pt x="259" y="88"/>
                    <a:pt x="269" y="90"/>
                  </a:cubicBezTo>
                  <a:cubicBezTo>
                    <a:pt x="272" y="90"/>
                    <a:pt x="274" y="91"/>
                    <a:pt x="277" y="91"/>
                  </a:cubicBezTo>
                  <a:cubicBezTo>
                    <a:pt x="279" y="92"/>
                    <a:pt x="282" y="92"/>
                    <a:pt x="284" y="93"/>
                  </a:cubicBezTo>
                  <a:cubicBezTo>
                    <a:pt x="286" y="94"/>
                    <a:pt x="287" y="94"/>
                    <a:pt x="288" y="94"/>
                  </a:cubicBezTo>
                  <a:cubicBezTo>
                    <a:pt x="293" y="96"/>
                    <a:pt x="297" y="98"/>
                    <a:pt x="301" y="100"/>
                  </a:cubicBez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lnTo>
                    <a:pt x="126" y="10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6225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805">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w/ Pink Gradient Background">
    <p:spTree>
      <p:nvGrpSpPr>
        <p:cNvPr id="1" name=""/>
        <p:cNvGrpSpPr/>
        <p:nvPr/>
      </p:nvGrpSpPr>
      <p:grpSpPr>
        <a:xfrm>
          <a:off x="0" y="0"/>
          <a:ext cx="0" cy="0"/>
          <a:chOff x="0" y="0"/>
          <a:chExt cx="0" cy="0"/>
        </a:xfrm>
      </p:grpSpPr>
      <p:sp>
        <p:nvSpPr>
          <p:cNvPr id="9" name="Rectangle 8"/>
          <p:cNvSpPr/>
          <p:nvPr/>
        </p:nvSpPr>
        <p:spPr>
          <a:xfrm>
            <a:off x="2286" y="0"/>
            <a:ext cx="9141714" cy="5143500"/>
          </a:xfrm>
          <a:prstGeom prst="rect">
            <a:avLst/>
          </a:prstGeom>
          <a:gradFill flip="none" rotWithShape="1">
            <a:gsLst>
              <a:gs pos="0">
                <a:schemeClr val="accent4"/>
              </a:gs>
              <a:gs pos="90000">
                <a:schemeClr val="accent3"/>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endParaRPr lang="en-US" dirty="0"/>
          </a:p>
        </p:txBody>
      </p:sp>
      <p:sp>
        <p:nvSpPr>
          <p:cNvPr id="2" name="Title 1"/>
          <p:cNvSpPr>
            <a:spLocks noGrp="1"/>
          </p:cNvSpPr>
          <p:nvPr>
            <p:ph type="title"/>
          </p:nvPr>
        </p:nvSpPr>
        <p:spPr>
          <a:xfrm>
            <a:off x="378619" y="366713"/>
            <a:ext cx="8390335" cy="2866644"/>
          </a:xfr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0" tIns="640080" rIns="731520" bIns="45720" numCol="1" spcCol="0" rtlCol="0" fromWordArt="0" anchor="t" anchorCtr="0" forceAA="0" compatLnSpc="1">
            <a:prstTxWarp prst="textNoShape">
              <a:avLst/>
            </a:prstTxWarp>
            <a:noAutofit/>
          </a:bodyPr>
          <a:lstStyle>
            <a:lvl1pPr>
              <a:lnSpc>
                <a:spcPct val="120000"/>
              </a:lnSpc>
              <a:defRPr lang="en-US" sz="4800" dirty="0">
                <a:solidFill>
                  <a:schemeClr val="lt1"/>
                </a:solidFill>
                <a:latin typeface="PayPal Sans Big Thin" panose="020B0403040504040204" pitchFamily="34" charset="0"/>
                <a:ea typeface="+mn-ea"/>
                <a:cs typeface="+mn-cs"/>
              </a:defRPr>
            </a:lvl1pPr>
          </a:lstStyle>
          <a:p>
            <a:pPr marL="0" lvl="0">
              <a:lnSpc>
                <a:spcPct val="100000"/>
              </a:lnSpc>
            </a:pPr>
            <a:r>
              <a:rPr lang="en-US" smtClean="0"/>
              <a:t>Click to edit Master title style</a:t>
            </a:r>
            <a:endParaRPr lang="en-US" dirty="0"/>
          </a:p>
        </p:txBody>
      </p:sp>
      <p:sp>
        <p:nvSpPr>
          <p:cNvPr id="6" name="Footer Placeholder 5"/>
          <p:cNvSpPr>
            <a:spLocks noGrp="1"/>
          </p:cNvSpPr>
          <p:nvPr>
            <p:ph type="ftr" sz="quarter" idx="11"/>
          </p:nvPr>
        </p:nvSpPr>
        <p:spPr/>
        <p:txBody>
          <a:bodyPr/>
          <a:lstStyle>
            <a:lvl1pPr>
              <a:defRPr>
                <a:solidFill>
                  <a:schemeClr val="bg1">
                    <a:alpha val="60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EF1A169E-AD20-EF40-9755-5B02FC72079F}" type="slidenum">
              <a:rPr lang="en-US" smtClean="0"/>
              <a:t>‹#›</a:t>
            </a:fld>
            <a:endParaRPr lang="en-US"/>
          </a:p>
        </p:txBody>
      </p:sp>
      <p:sp>
        <p:nvSpPr>
          <p:cNvPr id="4" name="Text Placeholder 3"/>
          <p:cNvSpPr>
            <a:spLocks noGrp="1"/>
          </p:cNvSpPr>
          <p:nvPr>
            <p:ph type="body" sz="quarter" idx="15" hasCustomPrompt="1"/>
          </p:nvPr>
        </p:nvSpPr>
        <p:spPr>
          <a:xfrm>
            <a:off x="377430" y="3235167"/>
            <a:ext cx="8391525" cy="423863"/>
          </a:xfrm>
        </p:spPr>
        <p:txBody>
          <a:bodyPr tIns="246888" rIns="0">
            <a:normAutofit/>
          </a:bodyPr>
          <a:lstStyle>
            <a:lvl1pPr marL="171450" indent="-171450" algn="r">
              <a:buClr>
                <a:schemeClr val="bg1"/>
              </a:buClr>
              <a:buFont typeface="Arial" panose="020B0604020202020204" pitchFamily="34" charset="0"/>
              <a:buChar char="─"/>
              <a:defRPr sz="1200" spc="100" baseline="0">
                <a:solidFill>
                  <a:schemeClr val="bg1"/>
                </a:solidFill>
              </a:defRPr>
            </a:lvl1pPr>
          </a:lstStyle>
          <a:p>
            <a:pPr lvl="0"/>
            <a:r>
              <a:rPr lang="en-US" dirty="0" smtClean="0"/>
              <a:t> CLICK TO EDIT MASTER TEXT STYLE</a:t>
            </a:r>
            <a:endParaRPr lang="en-US" dirty="0"/>
          </a:p>
        </p:txBody>
      </p:sp>
      <p:grpSp>
        <p:nvGrpSpPr>
          <p:cNvPr id="8" name="Group 7"/>
          <p:cNvGrpSpPr/>
          <p:nvPr/>
        </p:nvGrpSpPr>
        <p:grpSpPr>
          <a:xfrm>
            <a:off x="377428" y="4763071"/>
            <a:ext cx="749498" cy="182444"/>
            <a:chOff x="842963" y="5748338"/>
            <a:chExt cx="1206499" cy="293687"/>
          </a:xfrm>
        </p:grpSpPr>
        <p:sp>
          <p:nvSpPr>
            <p:cNvPr id="10" name="Freeform 5"/>
            <p:cNvSpPr>
              <a:spLocks noEditPoints="1"/>
            </p:cNvSpPr>
            <p:nvPr userDrawn="1"/>
          </p:nvSpPr>
          <p:spPr bwMode="auto">
            <a:xfrm>
              <a:off x="1668463"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4 w 218"/>
                <a:gd name="T11" fmla="*/ 247 h 247"/>
                <a:gd name="T12" fmla="*/ 62 w 218"/>
                <a:gd name="T13" fmla="*/ 240 h 247"/>
                <a:gd name="T14" fmla="*/ 72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3" y="247"/>
                    <a:pt x="8" y="247"/>
                  </a:cubicBezTo>
                  <a:cubicBezTo>
                    <a:pt x="54" y="247"/>
                    <a:pt x="54" y="247"/>
                    <a:pt x="54" y="247"/>
                  </a:cubicBezTo>
                  <a:cubicBezTo>
                    <a:pt x="58" y="247"/>
                    <a:pt x="62" y="244"/>
                    <a:pt x="62" y="240"/>
                  </a:cubicBezTo>
                  <a:cubicBezTo>
                    <a:pt x="72" y="175"/>
                    <a:pt x="72" y="175"/>
                    <a:pt x="72" y="175"/>
                  </a:cubicBezTo>
                  <a:cubicBezTo>
                    <a:pt x="73" y="169"/>
                    <a:pt x="79" y="165"/>
                    <a:pt x="85" y="165"/>
                  </a:cubicBezTo>
                  <a:cubicBezTo>
                    <a:pt x="113" y="165"/>
                    <a:pt x="113" y="165"/>
                    <a:pt x="113" y="165"/>
                  </a:cubicBezTo>
                  <a:cubicBezTo>
                    <a:pt x="171"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8"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6"/>
            <p:cNvSpPr>
              <a:spLocks noEditPoints="1"/>
            </p:cNvSpPr>
            <p:nvPr userDrawn="1"/>
          </p:nvSpPr>
          <p:spPr bwMode="auto">
            <a:xfrm>
              <a:off x="1196975"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1 w 218"/>
                <a:gd name="T11" fmla="*/ 247 h 247"/>
                <a:gd name="T12" fmla="*/ 63 w 218"/>
                <a:gd name="T13" fmla="*/ 237 h 247"/>
                <a:gd name="T14" fmla="*/ 73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4" y="247"/>
                    <a:pt x="8" y="247"/>
                  </a:cubicBezTo>
                  <a:cubicBezTo>
                    <a:pt x="51" y="247"/>
                    <a:pt x="51" y="247"/>
                    <a:pt x="51" y="247"/>
                  </a:cubicBezTo>
                  <a:cubicBezTo>
                    <a:pt x="57" y="247"/>
                    <a:pt x="62" y="243"/>
                    <a:pt x="63" y="237"/>
                  </a:cubicBezTo>
                  <a:cubicBezTo>
                    <a:pt x="73" y="175"/>
                    <a:pt x="73" y="175"/>
                    <a:pt x="73" y="175"/>
                  </a:cubicBezTo>
                  <a:cubicBezTo>
                    <a:pt x="74" y="169"/>
                    <a:pt x="79" y="165"/>
                    <a:pt x="85" y="165"/>
                  </a:cubicBezTo>
                  <a:cubicBezTo>
                    <a:pt x="113" y="165"/>
                    <a:pt x="113" y="165"/>
                    <a:pt x="113" y="165"/>
                  </a:cubicBezTo>
                  <a:cubicBezTo>
                    <a:pt x="172"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9"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7"/>
            <p:cNvSpPr>
              <a:spLocks noEditPoints="1"/>
            </p:cNvSpPr>
            <p:nvPr userDrawn="1"/>
          </p:nvSpPr>
          <p:spPr bwMode="auto">
            <a:xfrm>
              <a:off x="1344613" y="5872163"/>
              <a:ext cx="158750"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20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5 w 212"/>
                <a:gd name="T33" fmla="*/ 87 h 173"/>
                <a:gd name="T34" fmla="*/ 97 w 212"/>
                <a:gd name="T35" fmla="*/ 128 h 173"/>
                <a:gd name="T36" fmla="*/ 68 w 212"/>
                <a:gd name="T37" fmla="*/ 116 h 173"/>
                <a:gd name="T38" fmla="*/ 61 w 212"/>
                <a:gd name="T39" fmla="*/ 87 h 173"/>
                <a:gd name="T40" fmla="*/ 109 w 212"/>
                <a:gd name="T41" fmla="*/ 45 h 173"/>
                <a:gd name="T42" fmla="*/ 137 w 212"/>
                <a:gd name="T43" fmla="*/ 57 h 173"/>
                <a:gd name="T44" fmla="*/ 145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2" y="36"/>
                    <a:pt x="4" y="86"/>
                  </a:cubicBezTo>
                  <a:cubicBezTo>
                    <a:pt x="0" y="111"/>
                    <a:pt x="6" y="135"/>
                    <a:pt x="20" y="151"/>
                  </a:cubicBezTo>
                  <a:cubicBezTo>
                    <a:pt x="33"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9" y="4"/>
                    <a:pt x="204" y="4"/>
                  </a:cubicBezTo>
                  <a:close/>
                  <a:moveTo>
                    <a:pt x="145" y="87"/>
                  </a:moveTo>
                  <a:cubicBezTo>
                    <a:pt x="141" y="112"/>
                    <a:pt x="121" y="128"/>
                    <a:pt x="97" y="128"/>
                  </a:cubicBezTo>
                  <a:cubicBezTo>
                    <a:pt x="84" y="128"/>
                    <a:pt x="74" y="124"/>
                    <a:pt x="68" y="116"/>
                  </a:cubicBezTo>
                  <a:cubicBezTo>
                    <a:pt x="62" y="109"/>
                    <a:pt x="59" y="98"/>
                    <a:pt x="61" y="87"/>
                  </a:cubicBezTo>
                  <a:cubicBezTo>
                    <a:pt x="65" y="62"/>
                    <a:pt x="85" y="45"/>
                    <a:pt x="109" y="45"/>
                  </a:cubicBezTo>
                  <a:cubicBezTo>
                    <a:pt x="121" y="45"/>
                    <a:pt x="131" y="50"/>
                    <a:pt x="137" y="57"/>
                  </a:cubicBezTo>
                  <a:cubicBezTo>
                    <a:pt x="144" y="65"/>
                    <a:pt x="147" y="75"/>
                    <a:pt x="145"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8"/>
            <p:cNvSpPr>
              <a:spLocks noEditPoints="1"/>
            </p:cNvSpPr>
            <p:nvPr userDrawn="1"/>
          </p:nvSpPr>
          <p:spPr bwMode="auto">
            <a:xfrm>
              <a:off x="1817688" y="5872163"/>
              <a:ext cx="157162"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19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4 w 212"/>
                <a:gd name="T33" fmla="*/ 87 h 173"/>
                <a:gd name="T34" fmla="*/ 96 w 212"/>
                <a:gd name="T35" fmla="*/ 128 h 173"/>
                <a:gd name="T36" fmla="*/ 68 w 212"/>
                <a:gd name="T37" fmla="*/ 116 h 173"/>
                <a:gd name="T38" fmla="*/ 61 w 212"/>
                <a:gd name="T39" fmla="*/ 87 h 173"/>
                <a:gd name="T40" fmla="*/ 109 w 212"/>
                <a:gd name="T41" fmla="*/ 45 h 173"/>
                <a:gd name="T42" fmla="*/ 137 w 212"/>
                <a:gd name="T43" fmla="*/ 57 h 173"/>
                <a:gd name="T44" fmla="*/ 144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1" y="36"/>
                    <a:pt x="4" y="86"/>
                  </a:cubicBezTo>
                  <a:cubicBezTo>
                    <a:pt x="0" y="111"/>
                    <a:pt x="5" y="135"/>
                    <a:pt x="19" y="151"/>
                  </a:cubicBezTo>
                  <a:cubicBezTo>
                    <a:pt x="32"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8" y="4"/>
                    <a:pt x="204" y="4"/>
                  </a:cubicBezTo>
                  <a:close/>
                  <a:moveTo>
                    <a:pt x="144" y="87"/>
                  </a:moveTo>
                  <a:cubicBezTo>
                    <a:pt x="140" y="112"/>
                    <a:pt x="121" y="128"/>
                    <a:pt x="96" y="128"/>
                  </a:cubicBezTo>
                  <a:cubicBezTo>
                    <a:pt x="84" y="128"/>
                    <a:pt x="74" y="124"/>
                    <a:pt x="68" y="116"/>
                  </a:cubicBezTo>
                  <a:cubicBezTo>
                    <a:pt x="61" y="109"/>
                    <a:pt x="59" y="98"/>
                    <a:pt x="61" y="87"/>
                  </a:cubicBezTo>
                  <a:cubicBezTo>
                    <a:pt x="65" y="62"/>
                    <a:pt x="85" y="45"/>
                    <a:pt x="109" y="45"/>
                  </a:cubicBezTo>
                  <a:cubicBezTo>
                    <a:pt x="121" y="45"/>
                    <a:pt x="131" y="50"/>
                    <a:pt x="137" y="57"/>
                  </a:cubicBezTo>
                  <a:cubicBezTo>
                    <a:pt x="144" y="65"/>
                    <a:pt x="146" y="75"/>
                    <a:pt x="144"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9"/>
            <p:cNvSpPr>
              <a:spLocks/>
            </p:cNvSpPr>
            <p:nvPr userDrawn="1"/>
          </p:nvSpPr>
          <p:spPr bwMode="auto">
            <a:xfrm>
              <a:off x="1517650" y="5875338"/>
              <a:ext cx="155575" cy="166687"/>
            </a:xfrm>
            <a:custGeom>
              <a:avLst/>
              <a:gdLst>
                <a:gd name="T0" fmla="*/ 200 w 210"/>
                <a:gd name="T1" fmla="*/ 0 h 223"/>
                <a:gd name="T2" fmla="*/ 157 w 210"/>
                <a:gd name="T3" fmla="*/ 0 h 223"/>
                <a:gd name="T4" fmla="*/ 147 w 210"/>
                <a:gd name="T5" fmla="*/ 6 h 223"/>
                <a:gd name="T6" fmla="*/ 88 w 210"/>
                <a:gd name="T7" fmla="*/ 93 h 223"/>
                <a:gd name="T8" fmla="*/ 63 w 210"/>
                <a:gd name="T9" fmla="*/ 9 h 223"/>
                <a:gd name="T10" fmla="*/ 51 w 210"/>
                <a:gd name="T11" fmla="*/ 0 h 223"/>
                <a:gd name="T12" fmla="*/ 9 w 210"/>
                <a:gd name="T13" fmla="*/ 0 h 223"/>
                <a:gd name="T14" fmla="*/ 2 w 210"/>
                <a:gd name="T15" fmla="*/ 10 h 223"/>
                <a:gd name="T16" fmla="*/ 49 w 210"/>
                <a:gd name="T17" fmla="*/ 149 h 223"/>
                <a:gd name="T18" fmla="*/ 5 w 210"/>
                <a:gd name="T19" fmla="*/ 211 h 223"/>
                <a:gd name="T20" fmla="*/ 11 w 210"/>
                <a:gd name="T21" fmla="*/ 223 h 223"/>
                <a:gd name="T22" fmla="*/ 54 w 210"/>
                <a:gd name="T23" fmla="*/ 223 h 223"/>
                <a:gd name="T24" fmla="*/ 64 w 210"/>
                <a:gd name="T25" fmla="*/ 218 h 223"/>
                <a:gd name="T26" fmla="*/ 206 w 210"/>
                <a:gd name="T27" fmla="*/ 12 h 223"/>
                <a:gd name="T28" fmla="*/ 200 w 210"/>
                <a:gd name="T29"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223">
                  <a:moveTo>
                    <a:pt x="200" y="0"/>
                  </a:moveTo>
                  <a:cubicBezTo>
                    <a:pt x="157" y="0"/>
                    <a:pt x="157" y="0"/>
                    <a:pt x="157" y="0"/>
                  </a:cubicBezTo>
                  <a:cubicBezTo>
                    <a:pt x="153" y="0"/>
                    <a:pt x="149" y="2"/>
                    <a:pt x="147" y="6"/>
                  </a:cubicBezTo>
                  <a:cubicBezTo>
                    <a:pt x="88" y="93"/>
                    <a:pt x="88" y="93"/>
                    <a:pt x="88" y="93"/>
                  </a:cubicBezTo>
                  <a:cubicBezTo>
                    <a:pt x="63" y="9"/>
                    <a:pt x="63" y="9"/>
                    <a:pt x="63" y="9"/>
                  </a:cubicBezTo>
                  <a:cubicBezTo>
                    <a:pt x="61" y="4"/>
                    <a:pt x="56" y="0"/>
                    <a:pt x="51" y="0"/>
                  </a:cubicBezTo>
                  <a:cubicBezTo>
                    <a:pt x="9" y="0"/>
                    <a:pt x="9" y="0"/>
                    <a:pt x="9" y="0"/>
                  </a:cubicBezTo>
                  <a:cubicBezTo>
                    <a:pt x="4" y="0"/>
                    <a:pt x="0" y="5"/>
                    <a:pt x="2" y="10"/>
                  </a:cubicBezTo>
                  <a:cubicBezTo>
                    <a:pt x="49" y="149"/>
                    <a:pt x="49" y="149"/>
                    <a:pt x="49" y="149"/>
                  </a:cubicBezTo>
                  <a:cubicBezTo>
                    <a:pt x="5" y="211"/>
                    <a:pt x="5" y="211"/>
                    <a:pt x="5" y="211"/>
                  </a:cubicBezTo>
                  <a:cubicBezTo>
                    <a:pt x="1" y="216"/>
                    <a:pt x="5" y="223"/>
                    <a:pt x="11" y="223"/>
                  </a:cubicBezTo>
                  <a:cubicBezTo>
                    <a:pt x="54" y="223"/>
                    <a:pt x="54" y="223"/>
                    <a:pt x="54" y="223"/>
                  </a:cubicBezTo>
                  <a:cubicBezTo>
                    <a:pt x="58" y="223"/>
                    <a:pt x="61" y="221"/>
                    <a:pt x="64" y="218"/>
                  </a:cubicBezTo>
                  <a:cubicBezTo>
                    <a:pt x="206" y="12"/>
                    <a:pt x="206" y="12"/>
                    <a:pt x="206" y="12"/>
                  </a:cubicBezTo>
                  <a:cubicBezTo>
                    <a:pt x="210" y="7"/>
                    <a:pt x="206" y="0"/>
                    <a:pt x="20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0"/>
            <p:cNvSpPr>
              <a:spLocks/>
            </p:cNvSpPr>
            <p:nvPr userDrawn="1"/>
          </p:nvSpPr>
          <p:spPr bwMode="auto">
            <a:xfrm>
              <a:off x="1978025" y="5813425"/>
              <a:ext cx="71437" cy="185737"/>
            </a:xfrm>
            <a:custGeom>
              <a:avLst/>
              <a:gdLst>
                <a:gd name="T0" fmla="*/ 37 w 94"/>
                <a:gd name="T1" fmla="*/ 6 h 247"/>
                <a:gd name="T2" fmla="*/ 1 w 94"/>
                <a:gd name="T3" fmla="*/ 239 h 247"/>
                <a:gd name="T4" fmla="*/ 8 w 94"/>
                <a:gd name="T5" fmla="*/ 247 h 247"/>
                <a:gd name="T6" fmla="*/ 45 w 94"/>
                <a:gd name="T7" fmla="*/ 247 h 247"/>
                <a:gd name="T8" fmla="*/ 57 w 94"/>
                <a:gd name="T9" fmla="*/ 237 h 247"/>
                <a:gd name="T10" fmla="*/ 93 w 94"/>
                <a:gd name="T11" fmla="*/ 9 h 247"/>
                <a:gd name="T12" fmla="*/ 86 w 94"/>
                <a:gd name="T13" fmla="*/ 0 h 247"/>
                <a:gd name="T14" fmla="*/ 44 w 94"/>
                <a:gd name="T15" fmla="*/ 0 h 247"/>
                <a:gd name="T16" fmla="*/ 37 w 94"/>
                <a:gd name="T17" fmla="*/ 6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247">
                  <a:moveTo>
                    <a:pt x="37" y="6"/>
                  </a:moveTo>
                  <a:cubicBezTo>
                    <a:pt x="1" y="239"/>
                    <a:pt x="1" y="239"/>
                    <a:pt x="1" y="239"/>
                  </a:cubicBezTo>
                  <a:cubicBezTo>
                    <a:pt x="0" y="243"/>
                    <a:pt x="3" y="247"/>
                    <a:pt x="8" y="247"/>
                  </a:cubicBezTo>
                  <a:cubicBezTo>
                    <a:pt x="45" y="247"/>
                    <a:pt x="45" y="247"/>
                    <a:pt x="45" y="247"/>
                  </a:cubicBezTo>
                  <a:cubicBezTo>
                    <a:pt x="51" y="247"/>
                    <a:pt x="56" y="243"/>
                    <a:pt x="57" y="237"/>
                  </a:cubicBezTo>
                  <a:cubicBezTo>
                    <a:pt x="93" y="9"/>
                    <a:pt x="93" y="9"/>
                    <a:pt x="93" y="9"/>
                  </a:cubicBezTo>
                  <a:cubicBezTo>
                    <a:pt x="94" y="4"/>
                    <a:pt x="90" y="0"/>
                    <a:pt x="86" y="0"/>
                  </a:cubicBezTo>
                  <a:cubicBezTo>
                    <a:pt x="44" y="0"/>
                    <a:pt x="44" y="0"/>
                    <a:pt x="44" y="0"/>
                  </a:cubicBezTo>
                  <a:cubicBezTo>
                    <a:pt x="41" y="0"/>
                    <a:pt x="38" y="3"/>
                    <a:pt x="37" y="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1"/>
            <p:cNvSpPr>
              <a:spLocks/>
            </p:cNvSpPr>
            <p:nvPr userDrawn="1"/>
          </p:nvSpPr>
          <p:spPr bwMode="auto">
            <a:xfrm>
              <a:off x="842963" y="5748338"/>
              <a:ext cx="250825" cy="293687"/>
            </a:xfrm>
            <a:custGeom>
              <a:avLst/>
              <a:gdLst>
                <a:gd name="T0" fmla="*/ 301 w 337"/>
                <a:gd name="T1" fmla="*/ 100 h 393"/>
                <a:gd name="T2" fmla="*/ 285 w 337"/>
                <a:gd name="T3" fmla="*/ 30 h 393"/>
                <a:gd name="T4" fmla="*/ 192 w 337"/>
                <a:gd name="T5" fmla="*/ 0 h 393"/>
                <a:gd name="T6" fmla="*/ 70 w 337"/>
                <a:gd name="T7" fmla="*/ 0 h 393"/>
                <a:gd name="T8" fmla="*/ 52 w 337"/>
                <a:gd name="T9" fmla="*/ 15 h 393"/>
                <a:gd name="T10" fmla="*/ 1 w 337"/>
                <a:gd name="T11" fmla="*/ 337 h 393"/>
                <a:gd name="T12" fmla="*/ 12 w 337"/>
                <a:gd name="T13" fmla="*/ 349 h 393"/>
                <a:gd name="T14" fmla="*/ 87 w 337"/>
                <a:gd name="T15" fmla="*/ 349 h 393"/>
                <a:gd name="T16" fmla="*/ 82 w 337"/>
                <a:gd name="T17" fmla="*/ 382 h 393"/>
                <a:gd name="T18" fmla="*/ 91 w 337"/>
                <a:gd name="T19" fmla="*/ 393 h 393"/>
                <a:gd name="T20" fmla="*/ 155 w 337"/>
                <a:gd name="T21" fmla="*/ 393 h 393"/>
                <a:gd name="T22" fmla="*/ 170 w 337"/>
                <a:gd name="T23" fmla="*/ 380 h 393"/>
                <a:gd name="T24" fmla="*/ 170 w 337"/>
                <a:gd name="T25" fmla="*/ 377 h 393"/>
                <a:gd name="T26" fmla="*/ 182 w 337"/>
                <a:gd name="T27" fmla="*/ 301 h 393"/>
                <a:gd name="T28" fmla="*/ 183 w 337"/>
                <a:gd name="T29" fmla="*/ 297 h 393"/>
                <a:gd name="T30" fmla="*/ 198 w 337"/>
                <a:gd name="T31" fmla="*/ 284 h 393"/>
                <a:gd name="T32" fmla="*/ 208 w 337"/>
                <a:gd name="T33" fmla="*/ 284 h 393"/>
                <a:gd name="T34" fmla="*/ 331 w 337"/>
                <a:gd name="T35" fmla="*/ 186 h 393"/>
                <a:gd name="T36" fmla="*/ 319 w 337"/>
                <a:gd name="T37" fmla="*/ 113 h 393"/>
                <a:gd name="T38" fmla="*/ 301 w 337"/>
                <a:gd name="T39" fmla="*/ 100 h 393"/>
                <a:gd name="T40" fmla="*/ 301 w 337"/>
                <a:gd name="T41" fmla="*/ 10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7" h="393">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82" y="382"/>
                    <a:pt x="82" y="382"/>
                    <a:pt x="82" y="382"/>
                  </a:cubicBezTo>
                  <a:cubicBezTo>
                    <a:pt x="81" y="388"/>
                    <a:pt x="85" y="393"/>
                    <a:pt x="91" y="393"/>
                  </a:cubicBezTo>
                  <a:cubicBezTo>
                    <a:pt x="155" y="393"/>
                    <a:pt x="155" y="393"/>
                    <a:pt x="155" y="393"/>
                  </a:cubicBezTo>
                  <a:cubicBezTo>
                    <a:pt x="162" y="393"/>
                    <a:pt x="168" y="387"/>
                    <a:pt x="170" y="380"/>
                  </a:cubicBezTo>
                  <a:cubicBezTo>
                    <a:pt x="170" y="377"/>
                    <a:pt x="170" y="377"/>
                    <a:pt x="170" y="377"/>
                  </a:cubicBezTo>
                  <a:cubicBezTo>
                    <a:pt x="182" y="301"/>
                    <a:pt x="182" y="301"/>
                    <a:pt x="182" y="301"/>
                  </a:cubicBezTo>
                  <a:cubicBezTo>
                    <a:pt x="183" y="297"/>
                    <a:pt x="183" y="297"/>
                    <a:pt x="183" y="297"/>
                  </a:cubicBezTo>
                  <a:cubicBezTo>
                    <a:pt x="184" y="289"/>
                    <a:pt x="191" y="284"/>
                    <a:pt x="198" y="284"/>
                  </a:cubicBezTo>
                  <a:cubicBezTo>
                    <a:pt x="208" y="284"/>
                    <a:pt x="208" y="284"/>
                    <a:pt x="208" y="284"/>
                  </a:cubicBezTo>
                  <a:cubicBezTo>
                    <a:pt x="269" y="284"/>
                    <a:pt x="317" y="259"/>
                    <a:pt x="331" y="186"/>
                  </a:cubicBezTo>
                  <a:cubicBezTo>
                    <a:pt x="337" y="156"/>
                    <a:pt x="334" y="131"/>
                    <a:pt x="319" y="113"/>
                  </a:cubicBezTo>
                  <a:cubicBezTo>
                    <a:pt x="314" y="108"/>
                    <a:pt x="308" y="104"/>
                    <a:pt x="301" y="100"/>
                  </a:cubicBezTo>
                  <a:cubicBezTo>
                    <a:pt x="301" y="100"/>
                    <a:pt x="301" y="100"/>
                    <a:pt x="301" y="100"/>
                  </a:cubicBezTo>
                </a:path>
              </a:pathLst>
            </a:custGeom>
            <a:solidFill>
              <a:srgbClr val="FFFFFF">
                <a:alpha val="68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2"/>
            <p:cNvSpPr>
              <a:spLocks/>
            </p:cNvSpPr>
            <p:nvPr userDrawn="1"/>
          </p:nvSpPr>
          <p:spPr bwMode="auto">
            <a:xfrm>
              <a:off x="842963" y="5748338"/>
              <a:ext cx="227012" cy="260350"/>
            </a:xfrm>
            <a:custGeom>
              <a:avLst/>
              <a:gdLst>
                <a:gd name="T0" fmla="*/ 301 w 306"/>
                <a:gd name="T1" fmla="*/ 100 h 349"/>
                <a:gd name="T2" fmla="*/ 285 w 306"/>
                <a:gd name="T3" fmla="*/ 30 h 349"/>
                <a:gd name="T4" fmla="*/ 192 w 306"/>
                <a:gd name="T5" fmla="*/ 0 h 349"/>
                <a:gd name="T6" fmla="*/ 70 w 306"/>
                <a:gd name="T7" fmla="*/ 0 h 349"/>
                <a:gd name="T8" fmla="*/ 52 w 306"/>
                <a:gd name="T9" fmla="*/ 15 h 349"/>
                <a:gd name="T10" fmla="*/ 1 w 306"/>
                <a:gd name="T11" fmla="*/ 337 h 349"/>
                <a:gd name="T12" fmla="*/ 12 w 306"/>
                <a:gd name="T13" fmla="*/ 349 h 349"/>
                <a:gd name="T14" fmla="*/ 87 w 306"/>
                <a:gd name="T15" fmla="*/ 349 h 349"/>
                <a:gd name="T16" fmla="*/ 106 w 306"/>
                <a:gd name="T17" fmla="*/ 229 h 349"/>
                <a:gd name="T18" fmla="*/ 106 w 306"/>
                <a:gd name="T19" fmla="*/ 233 h 349"/>
                <a:gd name="T20" fmla="*/ 123 w 306"/>
                <a:gd name="T21" fmla="*/ 218 h 349"/>
                <a:gd name="T22" fmla="*/ 159 w 306"/>
                <a:gd name="T23" fmla="*/ 218 h 349"/>
                <a:gd name="T24" fmla="*/ 300 w 306"/>
                <a:gd name="T25" fmla="*/ 107 h 349"/>
                <a:gd name="T26" fmla="*/ 301 w 306"/>
                <a:gd name="T27"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6" h="349">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cubicBezTo>
                    <a:pt x="106" y="233"/>
                    <a:pt x="106" y="233"/>
                    <a:pt x="106" y="233"/>
                  </a:cubicBezTo>
                  <a:cubicBezTo>
                    <a:pt x="107" y="225"/>
                    <a:pt x="114" y="218"/>
                    <a:pt x="123" y="218"/>
                  </a:cubicBezTo>
                  <a:cubicBezTo>
                    <a:pt x="159" y="218"/>
                    <a:pt x="159" y="218"/>
                    <a:pt x="159" y="218"/>
                  </a:cubicBezTo>
                  <a:cubicBezTo>
                    <a:pt x="229" y="218"/>
                    <a:pt x="284" y="190"/>
                    <a:pt x="300" y="107"/>
                  </a:cubicBezTo>
                  <a:cubicBezTo>
                    <a:pt x="301" y="105"/>
                    <a:pt x="301" y="102"/>
                    <a:pt x="301" y="100"/>
                  </a:cubicBezTo>
                </a:path>
              </a:pathLst>
            </a:custGeom>
            <a:solidFill>
              <a:srgbClr val="FFFFFF">
                <a:alpha val="70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13"/>
            <p:cNvSpPr>
              <a:spLocks/>
            </p:cNvSpPr>
            <p:nvPr userDrawn="1"/>
          </p:nvSpPr>
          <p:spPr bwMode="auto">
            <a:xfrm>
              <a:off x="842963" y="5748338"/>
              <a:ext cx="227012" cy="260350"/>
            </a:xfrm>
            <a:custGeom>
              <a:avLst/>
              <a:gdLst>
                <a:gd name="T0" fmla="*/ 126 w 306"/>
                <a:gd name="T1" fmla="*/ 100 h 349"/>
                <a:gd name="T2" fmla="*/ 135 w 306"/>
                <a:gd name="T3" fmla="*/ 89 h 349"/>
                <a:gd name="T4" fmla="*/ 142 w 306"/>
                <a:gd name="T5" fmla="*/ 87 h 349"/>
                <a:gd name="T6" fmla="*/ 237 w 306"/>
                <a:gd name="T7" fmla="*/ 87 h 349"/>
                <a:gd name="T8" fmla="*/ 269 w 306"/>
                <a:gd name="T9" fmla="*/ 90 h 349"/>
                <a:gd name="T10" fmla="*/ 277 w 306"/>
                <a:gd name="T11" fmla="*/ 91 h 349"/>
                <a:gd name="T12" fmla="*/ 284 w 306"/>
                <a:gd name="T13" fmla="*/ 93 h 349"/>
                <a:gd name="T14" fmla="*/ 288 w 306"/>
                <a:gd name="T15" fmla="*/ 94 h 349"/>
                <a:gd name="T16" fmla="*/ 301 w 306"/>
                <a:gd name="T17" fmla="*/ 100 h 349"/>
                <a:gd name="T18" fmla="*/ 285 w 306"/>
                <a:gd name="T19" fmla="*/ 30 h 349"/>
                <a:gd name="T20" fmla="*/ 192 w 306"/>
                <a:gd name="T21" fmla="*/ 0 h 349"/>
                <a:gd name="T22" fmla="*/ 70 w 306"/>
                <a:gd name="T23" fmla="*/ 0 h 349"/>
                <a:gd name="T24" fmla="*/ 52 w 306"/>
                <a:gd name="T25" fmla="*/ 15 h 349"/>
                <a:gd name="T26" fmla="*/ 1 w 306"/>
                <a:gd name="T27" fmla="*/ 337 h 349"/>
                <a:gd name="T28" fmla="*/ 12 w 306"/>
                <a:gd name="T29" fmla="*/ 349 h 349"/>
                <a:gd name="T30" fmla="*/ 87 w 306"/>
                <a:gd name="T31" fmla="*/ 349 h 349"/>
                <a:gd name="T32" fmla="*/ 106 w 306"/>
                <a:gd name="T33" fmla="*/ 229 h 349"/>
                <a:gd name="T34" fmla="*/ 126 w 306"/>
                <a:gd name="T35"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6" h="349">
                  <a:moveTo>
                    <a:pt x="126" y="100"/>
                  </a:moveTo>
                  <a:cubicBezTo>
                    <a:pt x="127" y="95"/>
                    <a:pt x="131" y="91"/>
                    <a:pt x="135" y="89"/>
                  </a:cubicBezTo>
                  <a:cubicBezTo>
                    <a:pt x="137" y="88"/>
                    <a:pt x="139" y="87"/>
                    <a:pt x="142" y="87"/>
                  </a:cubicBezTo>
                  <a:cubicBezTo>
                    <a:pt x="237" y="87"/>
                    <a:pt x="237" y="87"/>
                    <a:pt x="237" y="87"/>
                  </a:cubicBezTo>
                  <a:cubicBezTo>
                    <a:pt x="249" y="87"/>
                    <a:pt x="259" y="88"/>
                    <a:pt x="269" y="90"/>
                  </a:cubicBezTo>
                  <a:cubicBezTo>
                    <a:pt x="272" y="90"/>
                    <a:pt x="274" y="91"/>
                    <a:pt x="277" y="91"/>
                  </a:cubicBezTo>
                  <a:cubicBezTo>
                    <a:pt x="279" y="92"/>
                    <a:pt x="282" y="92"/>
                    <a:pt x="284" y="93"/>
                  </a:cubicBezTo>
                  <a:cubicBezTo>
                    <a:pt x="286" y="94"/>
                    <a:pt x="287" y="94"/>
                    <a:pt x="288" y="94"/>
                  </a:cubicBezTo>
                  <a:cubicBezTo>
                    <a:pt x="293" y="96"/>
                    <a:pt x="297" y="98"/>
                    <a:pt x="301" y="100"/>
                  </a:cubicBez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lnTo>
                    <a:pt x="126" y="10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589612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805">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w/ Orange Gradient Background">
    <p:spTree>
      <p:nvGrpSpPr>
        <p:cNvPr id="1" name=""/>
        <p:cNvGrpSpPr/>
        <p:nvPr/>
      </p:nvGrpSpPr>
      <p:grpSpPr>
        <a:xfrm>
          <a:off x="0" y="0"/>
          <a:ext cx="0" cy="0"/>
          <a:chOff x="0" y="0"/>
          <a:chExt cx="0" cy="0"/>
        </a:xfrm>
      </p:grpSpPr>
      <p:sp>
        <p:nvSpPr>
          <p:cNvPr id="9" name="Rectangle 8"/>
          <p:cNvSpPr/>
          <p:nvPr/>
        </p:nvSpPr>
        <p:spPr>
          <a:xfrm>
            <a:off x="2286" y="0"/>
            <a:ext cx="9141714" cy="5143500"/>
          </a:xfrm>
          <a:prstGeom prst="rect">
            <a:avLst/>
          </a:prstGeom>
          <a:gradFill flip="none" rotWithShape="1">
            <a:gsLst>
              <a:gs pos="0">
                <a:schemeClr val="accent5"/>
              </a:gs>
              <a:gs pos="90000">
                <a:schemeClr val="accent4"/>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endParaRPr lang="en-US" dirty="0"/>
          </a:p>
        </p:txBody>
      </p:sp>
      <p:sp>
        <p:nvSpPr>
          <p:cNvPr id="2" name="Title 1"/>
          <p:cNvSpPr>
            <a:spLocks noGrp="1"/>
          </p:cNvSpPr>
          <p:nvPr>
            <p:ph type="title"/>
          </p:nvPr>
        </p:nvSpPr>
        <p:spPr>
          <a:xfrm>
            <a:off x="378619" y="366713"/>
            <a:ext cx="8390335" cy="2866644"/>
          </a:xfr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0" tIns="640080" rIns="731520" bIns="45720" numCol="1" spcCol="0" rtlCol="0" fromWordArt="0" anchor="t" anchorCtr="0" forceAA="0" compatLnSpc="1">
            <a:prstTxWarp prst="textNoShape">
              <a:avLst/>
            </a:prstTxWarp>
            <a:noAutofit/>
          </a:bodyPr>
          <a:lstStyle>
            <a:lvl1pPr>
              <a:lnSpc>
                <a:spcPct val="120000"/>
              </a:lnSpc>
              <a:defRPr lang="en-US" sz="4800" dirty="0">
                <a:solidFill>
                  <a:schemeClr val="lt1"/>
                </a:solidFill>
                <a:latin typeface="PayPal Sans Big Thin" panose="020B0403040504040204" pitchFamily="34" charset="0"/>
                <a:ea typeface="+mn-ea"/>
                <a:cs typeface="+mn-cs"/>
              </a:defRPr>
            </a:lvl1pPr>
          </a:lstStyle>
          <a:p>
            <a:pPr marL="0" lvl="0">
              <a:lnSpc>
                <a:spcPct val="100000"/>
              </a:lnSpc>
            </a:pPr>
            <a:r>
              <a:rPr lang="en-US" smtClean="0"/>
              <a:t>Click to edit Master title style</a:t>
            </a:r>
            <a:endParaRPr lang="en-US" dirty="0"/>
          </a:p>
        </p:txBody>
      </p:sp>
      <p:sp>
        <p:nvSpPr>
          <p:cNvPr id="6" name="Footer Placeholder 5"/>
          <p:cNvSpPr>
            <a:spLocks noGrp="1"/>
          </p:cNvSpPr>
          <p:nvPr>
            <p:ph type="ftr" sz="quarter" idx="11"/>
          </p:nvPr>
        </p:nvSpPr>
        <p:spPr/>
        <p:txBody>
          <a:bodyPr/>
          <a:lstStyle>
            <a:lvl1pPr>
              <a:defRPr>
                <a:solidFill>
                  <a:schemeClr val="bg1">
                    <a:alpha val="60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EF1A169E-AD20-EF40-9755-5B02FC72079F}" type="slidenum">
              <a:rPr lang="en-US" smtClean="0"/>
              <a:t>‹#›</a:t>
            </a:fld>
            <a:endParaRPr lang="en-US"/>
          </a:p>
        </p:txBody>
      </p:sp>
      <p:sp>
        <p:nvSpPr>
          <p:cNvPr id="4" name="Text Placeholder 3"/>
          <p:cNvSpPr>
            <a:spLocks noGrp="1"/>
          </p:cNvSpPr>
          <p:nvPr>
            <p:ph type="body" sz="quarter" idx="15" hasCustomPrompt="1"/>
          </p:nvPr>
        </p:nvSpPr>
        <p:spPr>
          <a:xfrm>
            <a:off x="377430" y="3235167"/>
            <a:ext cx="8391525" cy="423863"/>
          </a:xfrm>
        </p:spPr>
        <p:txBody>
          <a:bodyPr tIns="246888" rIns="0">
            <a:normAutofit/>
          </a:bodyPr>
          <a:lstStyle>
            <a:lvl1pPr marL="171450" indent="-171450" algn="r">
              <a:buClr>
                <a:schemeClr val="bg1"/>
              </a:buClr>
              <a:buFont typeface="Arial" panose="020B0604020202020204" pitchFamily="34" charset="0"/>
              <a:buChar char="─"/>
              <a:defRPr sz="1200" spc="100" baseline="0">
                <a:solidFill>
                  <a:schemeClr val="bg1"/>
                </a:solidFill>
              </a:defRPr>
            </a:lvl1pPr>
          </a:lstStyle>
          <a:p>
            <a:pPr lvl="0"/>
            <a:r>
              <a:rPr lang="en-US" dirty="0" smtClean="0"/>
              <a:t> CLICK TO EDIT MASTER TEXT STYLE</a:t>
            </a:r>
            <a:endParaRPr lang="en-US" dirty="0"/>
          </a:p>
        </p:txBody>
      </p:sp>
      <p:grpSp>
        <p:nvGrpSpPr>
          <p:cNvPr id="8" name="Group 7"/>
          <p:cNvGrpSpPr/>
          <p:nvPr/>
        </p:nvGrpSpPr>
        <p:grpSpPr>
          <a:xfrm>
            <a:off x="377428" y="4763071"/>
            <a:ext cx="749498" cy="182444"/>
            <a:chOff x="842963" y="5748338"/>
            <a:chExt cx="1206499" cy="293687"/>
          </a:xfrm>
        </p:grpSpPr>
        <p:sp>
          <p:nvSpPr>
            <p:cNvPr id="10" name="Freeform 5"/>
            <p:cNvSpPr>
              <a:spLocks noEditPoints="1"/>
            </p:cNvSpPr>
            <p:nvPr userDrawn="1"/>
          </p:nvSpPr>
          <p:spPr bwMode="auto">
            <a:xfrm>
              <a:off x="1668463"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4 w 218"/>
                <a:gd name="T11" fmla="*/ 247 h 247"/>
                <a:gd name="T12" fmla="*/ 62 w 218"/>
                <a:gd name="T13" fmla="*/ 240 h 247"/>
                <a:gd name="T14" fmla="*/ 72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3" y="247"/>
                    <a:pt x="8" y="247"/>
                  </a:cubicBezTo>
                  <a:cubicBezTo>
                    <a:pt x="54" y="247"/>
                    <a:pt x="54" y="247"/>
                    <a:pt x="54" y="247"/>
                  </a:cubicBezTo>
                  <a:cubicBezTo>
                    <a:pt x="58" y="247"/>
                    <a:pt x="62" y="244"/>
                    <a:pt x="62" y="240"/>
                  </a:cubicBezTo>
                  <a:cubicBezTo>
                    <a:pt x="72" y="175"/>
                    <a:pt x="72" y="175"/>
                    <a:pt x="72" y="175"/>
                  </a:cubicBezTo>
                  <a:cubicBezTo>
                    <a:pt x="73" y="169"/>
                    <a:pt x="79" y="165"/>
                    <a:pt x="85" y="165"/>
                  </a:cubicBezTo>
                  <a:cubicBezTo>
                    <a:pt x="113" y="165"/>
                    <a:pt x="113" y="165"/>
                    <a:pt x="113" y="165"/>
                  </a:cubicBezTo>
                  <a:cubicBezTo>
                    <a:pt x="171"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8"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6"/>
            <p:cNvSpPr>
              <a:spLocks noEditPoints="1"/>
            </p:cNvSpPr>
            <p:nvPr userDrawn="1"/>
          </p:nvSpPr>
          <p:spPr bwMode="auto">
            <a:xfrm>
              <a:off x="1196975"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1 w 218"/>
                <a:gd name="T11" fmla="*/ 247 h 247"/>
                <a:gd name="T12" fmla="*/ 63 w 218"/>
                <a:gd name="T13" fmla="*/ 237 h 247"/>
                <a:gd name="T14" fmla="*/ 73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4" y="247"/>
                    <a:pt x="8" y="247"/>
                  </a:cubicBezTo>
                  <a:cubicBezTo>
                    <a:pt x="51" y="247"/>
                    <a:pt x="51" y="247"/>
                    <a:pt x="51" y="247"/>
                  </a:cubicBezTo>
                  <a:cubicBezTo>
                    <a:pt x="57" y="247"/>
                    <a:pt x="62" y="243"/>
                    <a:pt x="63" y="237"/>
                  </a:cubicBezTo>
                  <a:cubicBezTo>
                    <a:pt x="73" y="175"/>
                    <a:pt x="73" y="175"/>
                    <a:pt x="73" y="175"/>
                  </a:cubicBezTo>
                  <a:cubicBezTo>
                    <a:pt x="74" y="169"/>
                    <a:pt x="79" y="165"/>
                    <a:pt x="85" y="165"/>
                  </a:cubicBezTo>
                  <a:cubicBezTo>
                    <a:pt x="113" y="165"/>
                    <a:pt x="113" y="165"/>
                    <a:pt x="113" y="165"/>
                  </a:cubicBezTo>
                  <a:cubicBezTo>
                    <a:pt x="172"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9"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7"/>
            <p:cNvSpPr>
              <a:spLocks noEditPoints="1"/>
            </p:cNvSpPr>
            <p:nvPr userDrawn="1"/>
          </p:nvSpPr>
          <p:spPr bwMode="auto">
            <a:xfrm>
              <a:off x="1344613" y="5872163"/>
              <a:ext cx="158750"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20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5 w 212"/>
                <a:gd name="T33" fmla="*/ 87 h 173"/>
                <a:gd name="T34" fmla="*/ 97 w 212"/>
                <a:gd name="T35" fmla="*/ 128 h 173"/>
                <a:gd name="T36" fmla="*/ 68 w 212"/>
                <a:gd name="T37" fmla="*/ 116 h 173"/>
                <a:gd name="T38" fmla="*/ 61 w 212"/>
                <a:gd name="T39" fmla="*/ 87 h 173"/>
                <a:gd name="T40" fmla="*/ 109 w 212"/>
                <a:gd name="T41" fmla="*/ 45 h 173"/>
                <a:gd name="T42" fmla="*/ 137 w 212"/>
                <a:gd name="T43" fmla="*/ 57 h 173"/>
                <a:gd name="T44" fmla="*/ 145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2" y="36"/>
                    <a:pt x="4" y="86"/>
                  </a:cubicBezTo>
                  <a:cubicBezTo>
                    <a:pt x="0" y="111"/>
                    <a:pt x="6" y="135"/>
                    <a:pt x="20" y="151"/>
                  </a:cubicBezTo>
                  <a:cubicBezTo>
                    <a:pt x="33"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9" y="4"/>
                    <a:pt x="204" y="4"/>
                  </a:cubicBezTo>
                  <a:close/>
                  <a:moveTo>
                    <a:pt x="145" y="87"/>
                  </a:moveTo>
                  <a:cubicBezTo>
                    <a:pt x="141" y="112"/>
                    <a:pt x="121" y="128"/>
                    <a:pt x="97" y="128"/>
                  </a:cubicBezTo>
                  <a:cubicBezTo>
                    <a:pt x="84" y="128"/>
                    <a:pt x="74" y="124"/>
                    <a:pt x="68" y="116"/>
                  </a:cubicBezTo>
                  <a:cubicBezTo>
                    <a:pt x="62" y="109"/>
                    <a:pt x="59" y="98"/>
                    <a:pt x="61" y="87"/>
                  </a:cubicBezTo>
                  <a:cubicBezTo>
                    <a:pt x="65" y="62"/>
                    <a:pt x="85" y="45"/>
                    <a:pt x="109" y="45"/>
                  </a:cubicBezTo>
                  <a:cubicBezTo>
                    <a:pt x="121" y="45"/>
                    <a:pt x="131" y="50"/>
                    <a:pt x="137" y="57"/>
                  </a:cubicBezTo>
                  <a:cubicBezTo>
                    <a:pt x="144" y="65"/>
                    <a:pt x="147" y="75"/>
                    <a:pt x="145"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8"/>
            <p:cNvSpPr>
              <a:spLocks noEditPoints="1"/>
            </p:cNvSpPr>
            <p:nvPr userDrawn="1"/>
          </p:nvSpPr>
          <p:spPr bwMode="auto">
            <a:xfrm>
              <a:off x="1817688" y="5872163"/>
              <a:ext cx="157162"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19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4 w 212"/>
                <a:gd name="T33" fmla="*/ 87 h 173"/>
                <a:gd name="T34" fmla="*/ 96 w 212"/>
                <a:gd name="T35" fmla="*/ 128 h 173"/>
                <a:gd name="T36" fmla="*/ 68 w 212"/>
                <a:gd name="T37" fmla="*/ 116 h 173"/>
                <a:gd name="T38" fmla="*/ 61 w 212"/>
                <a:gd name="T39" fmla="*/ 87 h 173"/>
                <a:gd name="T40" fmla="*/ 109 w 212"/>
                <a:gd name="T41" fmla="*/ 45 h 173"/>
                <a:gd name="T42" fmla="*/ 137 w 212"/>
                <a:gd name="T43" fmla="*/ 57 h 173"/>
                <a:gd name="T44" fmla="*/ 144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1" y="36"/>
                    <a:pt x="4" y="86"/>
                  </a:cubicBezTo>
                  <a:cubicBezTo>
                    <a:pt x="0" y="111"/>
                    <a:pt x="5" y="135"/>
                    <a:pt x="19" y="151"/>
                  </a:cubicBezTo>
                  <a:cubicBezTo>
                    <a:pt x="32"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8" y="4"/>
                    <a:pt x="204" y="4"/>
                  </a:cubicBezTo>
                  <a:close/>
                  <a:moveTo>
                    <a:pt x="144" y="87"/>
                  </a:moveTo>
                  <a:cubicBezTo>
                    <a:pt x="140" y="112"/>
                    <a:pt x="121" y="128"/>
                    <a:pt x="96" y="128"/>
                  </a:cubicBezTo>
                  <a:cubicBezTo>
                    <a:pt x="84" y="128"/>
                    <a:pt x="74" y="124"/>
                    <a:pt x="68" y="116"/>
                  </a:cubicBezTo>
                  <a:cubicBezTo>
                    <a:pt x="61" y="109"/>
                    <a:pt x="59" y="98"/>
                    <a:pt x="61" y="87"/>
                  </a:cubicBezTo>
                  <a:cubicBezTo>
                    <a:pt x="65" y="62"/>
                    <a:pt x="85" y="45"/>
                    <a:pt x="109" y="45"/>
                  </a:cubicBezTo>
                  <a:cubicBezTo>
                    <a:pt x="121" y="45"/>
                    <a:pt x="131" y="50"/>
                    <a:pt x="137" y="57"/>
                  </a:cubicBezTo>
                  <a:cubicBezTo>
                    <a:pt x="144" y="65"/>
                    <a:pt x="146" y="75"/>
                    <a:pt x="144"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9"/>
            <p:cNvSpPr>
              <a:spLocks/>
            </p:cNvSpPr>
            <p:nvPr userDrawn="1"/>
          </p:nvSpPr>
          <p:spPr bwMode="auto">
            <a:xfrm>
              <a:off x="1517650" y="5875338"/>
              <a:ext cx="155575" cy="166687"/>
            </a:xfrm>
            <a:custGeom>
              <a:avLst/>
              <a:gdLst>
                <a:gd name="T0" fmla="*/ 200 w 210"/>
                <a:gd name="T1" fmla="*/ 0 h 223"/>
                <a:gd name="T2" fmla="*/ 157 w 210"/>
                <a:gd name="T3" fmla="*/ 0 h 223"/>
                <a:gd name="T4" fmla="*/ 147 w 210"/>
                <a:gd name="T5" fmla="*/ 6 h 223"/>
                <a:gd name="T6" fmla="*/ 88 w 210"/>
                <a:gd name="T7" fmla="*/ 93 h 223"/>
                <a:gd name="T8" fmla="*/ 63 w 210"/>
                <a:gd name="T9" fmla="*/ 9 h 223"/>
                <a:gd name="T10" fmla="*/ 51 w 210"/>
                <a:gd name="T11" fmla="*/ 0 h 223"/>
                <a:gd name="T12" fmla="*/ 9 w 210"/>
                <a:gd name="T13" fmla="*/ 0 h 223"/>
                <a:gd name="T14" fmla="*/ 2 w 210"/>
                <a:gd name="T15" fmla="*/ 10 h 223"/>
                <a:gd name="T16" fmla="*/ 49 w 210"/>
                <a:gd name="T17" fmla="*/ 149 h 223"/>
                <a:gd name="T18" fmla="*/ 5 w 210"/>
                <a:gd name="T19" fmla="*/ 211 h 223"/>
                <a:gd name="T20" fmla="*/ 11 w 210"/>
                <a:gd name="T21" fmla="*/ 223 h 223"/>
                <a:gd name="T22" fmla="*/ 54 w 210"/>
                <a:gd name="T23" fmla="*/ 223 h 223"/>
                <a:gd name="T24" fmla="*/ 64 w 210"/>
                <a:gd name="T25" fmla="*/ 218 h 223"/>
                <a:gd name="T26" fmla="*/ 206 w 210"/>
                <a:gd name="T27" fmla="*/ 12 h 223"/>
                <a:gd name="T28" fmla="*/ 200 w 210"/>
                <a:gd name="T29"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223">
                  <a:moveTo>
                    <a:pt x="200" y="0"/>
                  </a:moveTo>
                  <a:cubicBezTo>
                    <a:pt x="157" y="0"/>
                    <a:pt x="157" y="0"/>
                    <a:pt x="157" y="0"/>
                  </a:cubicBezTo>
                  <a:cubicBezTo>
                    <a:pt x="153" y="0"/>
                    <a:pt x="149" y="2"/>
                    <a:pt x="147" y="6"/>
                  </a:cubicBezTo>
                  <a:cubicBezTo>
                    <a:pt x="88" y="93"/>
                    <a:pt x="88" y="93"/>
                    <a:pt x="88" y="93"/>
                  </a:cubicBezTo>
                  <a:cubicBezTo>
                    <a:pt x="63" y="9"/>
                    <a:pt x="63" y="9"/>
                    <a:pt x="63" y="9"/>
                  </a:cubicBezTo>
                  <a:cubicBezTo>
                    <a:pt x="61" y="4"/>
                    <a:pt x="56" y="0"/>
                    <a:pt x="51" y="0"/>
                  </a:cubicBezTo>
                  <a:cubicBezTo>
                    <a:pt x="9" y="0"/>
                    <a:pt x="9" y="0"/>
                    <a:pt x="9" y="0"/>
                  </a:cubicBezTo>
                  <a:cubicBezTo>
                    <a:pt x="4" y="0"/>
                    <a:pt x="0" y="5"/>
                    <a:pt x="2" y="10"/>
                  </a:cubicBezTo>
                  <a:cubicBezTo>
                    <a:pt x="49" y="149"/>
                    <a:pt x="49" y="149"/>
                    <a:pt x="49" y="149"/>
                  </a:cubicBezTo>
                  <a:cubicBezTo>
                    <a:pt x="5" y="211"/>
                    <a:pt x="5" y="211"/>
                    <a:pt x="5" y="211"/>
                  </a:cubicBezTo>
                  <a:cubicBezTo>
                    <a:pt x="1" y="216"/>
                    <a:pt x="5" y="223"/>
                    <a:pt x="11" y="223"/>
                  </a:cubicBezTo>
                  <a:cubicBezTo>
                    <a:pt x="54" y="223"/>
                    <a:pt x="54" y="223"/>
                    <a:pt x="54" y="223"/>
                  </a:cubicBezTo>
                  <a:cubicBezTo>
                    <a:pt x="58" y="223"/>
                    <a:pt x="61" y="221"/>
                    <a:pt x="64" y="218"/>
                  </a:cubicBezTo>
                  <a:cubicBezTo>
                    <a:pt x="206" y="12"/>
                    <a:pt x="206" y="12"/>
                    <a:pt x="206" y="12"/>
                  </a:cubicBezTo>
                  <a:cubicBezTo>
                    <a:pt x="210" y="7"/>
                    <a:pt x="206" y="0"/>
                    <a:pt x="20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0"/>
            <p:cNvSpPr>
              <a:spLocks/>
            </p:cNvSpPr>
            <p:nvPr userDrawn="1"/>
          </p:nvSpPr>
          <p:spPr bwMode="auto">
            <a:xfrm>
              <a:off x="1978025" y="5813425"/>
              <a:ext cx="71437" cy="185737"/>
            </a:xfrm>
            <a:custGeom>
              <a:avLst/>
              <a:gdLst>
                <a:gd name="T0" fmla="*/ 37 w 94"/>
                <a:gd name="T1" fmla="*/ 6 h 247"/>
                <a:gd name="T2" fmla="*/ 1 w 94"/>
                <a:gd name="T3" fmla="*/ 239 h 247"/>
                <a:gd name="T4" fmla="*/ 8 w 94"/>
                <a:gd name="T5" fmla="*/ 247 h 247"/>
                <a:gd name="T6" fmla="*/ 45 w 94"/>
                <a:gd name="T7" fmla="*/ 247 h 247"/>
                <a:gd name="T8" fmla="*/ 57 w 94"/>
                <a:gd name="T9" fmla="*/ 237 h 247"/>
                <a:gd name="T10" fmla="*/ 93 w 94"/>
                <a:gd name="T11" fmla="*/ 9 h 247"/>
                <a:gd name="T12" fmla="*/ 86 w 94"/>
                <a:gd name="T13" fmla="*/ 0 h 247"/>
                <a:gd name="T14" fmla="*/ 44 w 94"/>
                <a:gd name="T15" fmla="*/ 0 h 247"/>
                <a:gd name="T16" fmla="*/ 37 w 94"/>
                <a:gd name="T17" fmla="*/ 6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247">
                  <a:moveTo>
                    <a:pt x="37" y="6"/>
                  </a:moveTo>
                  <a:cubicBezTo>
                    <a:pt x="1" y="239"/>
                    <a:pt x="1" y="239"/>
                    <a:pt x="1" y="239"/>
                  </a:cubicBezTo>
                  <a:cubicBezTo>
                    <a:pt x="0" y="243"/>
                    <a:pt x="3" y="247"/>
                    <a:pt x="8" y="247"/>
                  </a:cubicBezTo>
                  <a:cubicBezTo>
                    <a:pt x="45" y="247"/>
                    <a:pt x="45" y="247"/>
                    <a:pt x="45" y="247"/>
                  </a:cubicBezTo>
                  <a:cubicBezTo>
                    <a:pt x="51" y="247"/>
                    <a:pt x="56" y="243"/>
                    <a:pt x="57" y="237"/>
                  </a:cubicBezTo>
                  <a:cubicBezTo>
                    <a:pt x="93" y="9"/>
                    <a:pt x="93" y="9"/>
                    <a:pt x="93" y="9"/>
                  </a:cubicBezTo>
                  <a:cubicBezTo>
                    <a:pt x="94" y="4"/>
                    <a:pt x="90" y="0"/>
                    <a:pt x="86" y="0"/>
                  </a:cubicBezTo>
                  <a:cubicBezTo>
                    <a:pt x="44" y="0"/>
                    <a:pt x="44" y="0"/>
                    <a:pt x="44" y="0"/>
                  </a:cubicBezTo>
                  <a:cubicBezTo>
                    <a:pt x="41" y="0"/>
                    <a:pt x="38" y="3"/>
                    <a:pt x="37" y="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1"/>
            <p:cNvSpPr>
              <a:spLocks/>
            </p:cNvSpPr>
            <p:nvPr userDrawn="1"/>
          </p:nvSpPr>
          <p:spPr bwMode="auto">
            <a:xfrm>
              <a:off x="842963" y="5748338"/>
              <a:ext cx="250825" cy="293687"/>
            </a:xfrm>
            <a:custGeom>
              <a:avLst/>
              <a:gdLst>
                <a:gd name="T0" fmla="*/ 301 w 337"/>
                <a:gd name="T1" fmla="*/ 100 h 393"/>
                <a:gd name="T2" fmla="*/ 285 w 337"/>
                <a:gd name="T3" fmla="*/ 30 h 393"/>
                <a:gd name="T4" fmla="*/ 192 w 337"/>
                <a:gd name="T5" fmla="*/ 0 h 393"/>
                <a:gd name="T6" fmla="*/ 70 w 337"/>
                <a:gd name="T7" fmla="*/ 0 h 393"/>
                <a:gd name="T8" fmla="*/ 52 w 337"/>
                <a:gd name="T9" fmla="*/ 15 h 393"/>
                <a:gd name="T10" fmla="*/ 1 w 337"/>
                <a:gd name="T11" fmla="*/ 337 h 393"/>
                <a:gd name="T12" fmla="*/ 12 w 337"/>
                <a:gd name="T13" fmla="*/ 349 h 393"/>
                <a:gd name="T14" fmla="*/ 87 w 337"/>
                <a:gd name="T15" fmla="*/ 349 h 393"/>
                <a:gd name="T16" fmla="*/ 82 w 337"/>
                <a:gd name="T17" fmla="*/ 382 h 393"/>
                <a:gd name="T18" fmla="*/ 91 w 337"/>
                <a:gd name="T19" fmla="*/ 393 h 393"/>
                <a:gd name="T20" fmla="*/ 155 w 337"/>
                <a:gd name="T21" fmla="*/ 393 h 393"/>
                <a:gd name="T22" fmla="*/ 170 w 337"/>
                <a:gd name="T23" fmla="*/ 380 h 393"/>
                <a:gd name="T24" fmla="*/ 170 w 337"/>
                <a:gd name="T25" fmla="*/ 377 h 393"/>
                <a:gd name="T26" fmla="*/ 182 w 337"/>
                <a:gd name="T27" fmla="*/ 301 h 393"/>
                <a:gd name="T28" fmla="*/ 183 w 337"/>
                <a:gd name="T29" fmla="*/ 297 h 393"/>
                <a:gd name="T30" fmla="*/ 198 w 337"/>
                <a:gd name="T31" fmla="*/ 284 h 393"/>
                <a:gd name="T32" fmla="*/ 208 w 337"/>
                <a:gd name="T33" fmla="*/ 284 h 393"/>
                <a:gd name="T34" fmla="*/ 331 w 337"/>
                <a:gd name="T35" fmla="*/ 186 h 393"/>
                <a:gd name="T36" fmla="*/ 319 w 337"/>
                <a:gd name="T37" fmla="*/ 113 h 393"/>
                <a:gd name="T38" fmla="*/ 301 w 337"/>
                <a:gd name="T39" fmla="*/ 100 h 393"/>
                <a:gd name="T40" fmla="*/ 301 w 337"/>
                <a:gd name="T41" fmla="*/ 10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7" h="393">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82" y="382"/>
                    <a:pt x="82" y="382"/>
                    <a:pt x="82" y="382"/>
                  </a:cubicBezTo>
                  <a:cubicBezTo>
                    <a:pt x="81" y="388"/>
                    <a:pt x="85" y="393"/>
                    <a:pt x="91" y="393"/>
                  </a:cubicBezTo>
                  <a:cubicBezTo>
                    <a:pt x="155" y="393"/>
                    <a:pt x="155" y="393"/>
                    <a:pt x="155" y="393"/>
                  </a:cubicBezTo>
                  <a:cubicBezTo>
                    <a:pt x="162" y="393"/>
                    <a:pt x="168" y="387"/>
                    <a:pt x="170" y="380"/>
                  </a:cubicBezTo>
                  <a:cubicBezTo>
                    <a:pt x="170" y="377"/>
                    <a:pt x="170" y="377"/>
                    <a:pt x="170" y="377"/>
                  </a:cubicBezTo>
                  <a:cubicBezTo>
                    <a:pt x="182" y="301"/>
                    <a:pt x="182" y="301"/>
                    <a:pt x="182" y="301"/>
                  </a:cubicBezTo>
                  <a:cubicBezTo>
                    <a:pt x="183" y="297"/>
                    <a:pt x="183" y="297"/>
                    <a:pt x="183" y="297"/>
                  </a:cubicBezTo>
                  <a:cubicBezTo>
                    <a:pt x="184" y="289"/>
                    <a:pt x="191" y="284"/>
                    <a:pt x="198" y="284"/>
                  </a:cubicBezTo>
                  <a:cubicBezTo>
                    <a:pt x="208" y="284"/>
                    <a:pt x="208" y="284"/>
                    <a:pt x="208" y="284"/>
                  </a:cubicBezTo>
                  <a:cubicBezTo>
                    <a:pt x="269" y="284"/>
                    <a:pt x="317" y="259"/>
                    <a:pt x="331" y="186"/>
                  </a:cubicBezTo>
                  <a:cubicBezTo>
                    <a:pt x="337" y="156"/>
                    <a:pt x="334" y="131"/>
                    <a:pt x="319" y="113"/>
                  </a:cubicBezTo>
                  <a:cubicBezTo>
                    <a:pt x="314" y="108"/>
                    <a:pt x="308" y="104"/>
                    <a:pt x="301" y="100"/>
                  </a:cubicBezTo>
                  <a:cubicBezTo>
                    <a:pt x="301" y="100"/>
                    <a:pt x="301" y="100"/>
                    <a:pt x="301" y="100"/>
                  </a:cubicBezTo>
                </a:path>
              </a:pathLst>
            </a:custGeom>
            <a:solidFill>
              <a:srgbClr val="FFFFFF">
                <a:alpha val="68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2"/>
            <p:cNvSpPr>
              <a:spLocks/>
            </p:cNvSpPr>
            <p:nvPr userDrawn="1"/>
          </p:nvSpPr>
          <p:spPr bwMode="auto">
            <a:xfrm>
              <a:off x="842963" y="5748338"/>
              <a:ext cx="227012" cy="260350"/>
            </a:xfrm>
            <a:custGeom>
              <a:avLst/>
              <a:gdLst>
                <a:gd name="T0" fmla="*/ 301 w 306"/>
                <a:gd name="T1" fmla="*/ 100 h 349"/>
                <a:gd name="T2" fmla="*/ 285 w 306"/>
                <a:gd name="T3" fmla="*/ 30 h 349"/>
                <a:gd name="T4" fmla="*/ 192 w 306"/>
                <a:gd name="T5" fmla="*/ 0 h 349"/>
                <a:gd name="T6" fmla="*/ 70 w 306"/>
                <a:gd name="T7" fmla="*/ 0 h 349"/>
                <a:gd name="T8" fmla="*/ 52 w 306"/>
                <a:gd name="T9" fmla="*/ 15 h 349"/>
                <a:gd name="T10" fmla="*/ 1 w 306"/>
                <a:gd name="T11" fmla="*/ 337 h 349"/>
                <a:gd name="T12" fmla="*/ 12 w 306"/>
                <a:gd name="T13" fmla="*/ 349 h 349"/>
                <a:gd name="T14" fmla="*/ 87 w 306"/>
                <a:gd name="T15" fmla="*/ 349 h 349"/>
                <a:gd name="T16" fmla="*/ 106 w 306"/>
                <a:gd name="T17" fmla="*/ 229 h 349"/>
                <a:gd name="T18" fmla="*/ 106 w 306"/>
                <a:gd name="T19" fmla="*/ 233 h 349"/>
                <a:gd name="T20" fmla="*/ 123 w 306"/>
                <a:gd name="T21" fmla="*/ 218 h 349"/>
                <a:gd name="T22" fmla="*/ 159 w 306"/>
                <a:gd name="T23" fmla="*/ 218 h 349"/>
                <a:gd name="T24" fmla="*/ 300 w 306"/>
                <a:gd name="T25" fmla="*/ 107 h 349"/>
                <a:gd name="T26" fmla="*/ 301 w 306"/>
                <a:gd name="T27"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6" h="349">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cubicBezTo>
                    <a:pt x="106" y="233"/>
                    <a:pt x="106" y="233"/>
                    <a:pt x="106" y="233"/>
                  </a:cubicBezTo>
                  <a:cubicBezTo>
                    <a:pt x="107" y="225"/>
                    <a:pt x="114" y="218"/>
                    <a:pt x="123" y="218"/>
                  </a:cubicBezTo>
                  <a:cubicBezTo>
                    <a:pt x="159" y="218"/>
                    <a:pt x="159" y="218"/>
                    <a:pt x="159" y="218"/>
                  </a:cubicBezTo>
                  <a:cubicBezTo>
                    <a:pt x="229" y="218"/>
                    <a:pt x="284" y="190"/>
                    <a:pt x="300" y="107"/>
                  </a:cubicBezTo>
                  <a:cubicBezTo>
                    <a:pt x="301" y="105"/>
                    <a:pt x="301" y="102"/>
                    <a:pt x="301" y="100"/>
                  </a:cubicBezTo>
                </a:path>
              </a:pathLst>
            </a:custGeom>
            <a:solidFill>
              <a:srgbClr val="FFFFFF">
                <a:alpha val="70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13"/>
            <p:cNvSpPr>
              <a:spLocks/>
            </p:cNvSpPr>
            <p:nvPr userDrawn="1"/>
          </p:nvSpPr>
          <p:spPr bwMode="auto">
            <a:xfrm>
              <a:off x="842963" y="5748338"/>
              <a:ext cx="227012" cy="260350"/>
            </a:xfrm>
            <a:custGeom>
              <a:avLst/>
              <a:gdLst>
                <a:gd name="T0" fmla="*/ 126 w 306"/>
                <a:gd name="T1" fmla="*/ 100 h 349"/>
                <a:gd name="T2" fmla="*/ 135 w 306"/>
                <a:gd name="T3" fmla="*/ 89 h 349"/>
                <a:gd name="T4" fmla="*/ 142 w 306"/>
                <a:gd name="T5" fmla="*/ 87 h 349"/>
                <a:gd name="T6" fmla="*/ 237 w 306"/>
                <a:gd name="T7" fmla="*/ 87 h 349"/>
                <a:gd name="T8" fmla="*/ 269 w 306"/>
                <a:gd name="T9" fmla="*/ 90 h 349"/>
                <a:gd name="T10" fmla="*/ 277 w 306"/>
                <a:gd name="T11" fmla="*/ 91 h 349"/>
                <a:gd name="T12" fmla="*/ 284 w 306"/>
                <a:gd name="T13" fmla="*/ 93 h 349"/>
                <a:gd name="T14" fmla="*/ 288 w 306"/>
                <a:gd name="T15" fmla="*/ 94 h 349"/>
                <a:gd name="T16" fmla="*/ 301 w 306"/>
                <a:gd name="T17" fmla="*/ 100 h 349"/>
                <a:gd name="T18" fmla="*/ 285 w 306"/>
                <a:gd name="T19" fmla="*/ 30 h 349"/>
                <a:gd name="T20" fmla="*/ 192 w 306"/>
                <a:gd name="T21" fmla="*/ 0 h 349"/>
                <a:gd name="T22" fmla="*/ 70 w 306"/>
                <a:gd name="T23" fmla="*/ 0 h 349"/>
                <a:gd name="T24" fmla="*/ 52 w 306"/>
                <a:gd name="T25" fmla="*/ 15 h 349"/>
                <a:gd name="T26" fmla="*/ 1 w 306"/>
                <a:gd name="T27" fmla="*/ 337 h 349"/>
                <a:gd name="T28" fmla="*/ 12 w 306"/>
                <a:gd name="T29" fmla="*/ 349 h 349"/>
                <a:gd name="T30" fmla="*/ 87 w 306"/>
                <a:gd name="T31" fmla="*/ 349 h 349"/>
                <a:gd name="T32" fmla="*/ 106 w 306"/>
                <a:gd name="T33" fmla="*/ 229 h 349"/>
                <a:gd name="T34" fmla="*/ 126 w 306"/>
                <a:gd name="T35"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6" h="349">
                  <a:moveTo>
                    <a:pt x="126" y="100"/>
                  </a:moveTo>
                  <a:cubicBezTo>
                    <a:pt x="127" y="95"/>
                    <a:pt x="131" y="91"/>
                    <a:pt x="135" y="89"/>
                  </a:cubicBezTo>
                  <a:cubicBezTo>
                    <a:pt x="137" y="88"/>
                    <a:pt x="139" y="87"/>
                    <a:pt x="142" y="87"/>
                  </a:cubicBezTo>
                  <a:cubicBezTo>
                    <a:pt x="237" y="87"/>
                    <a:pt x="237" y="87"/>
                    <a:pt x="237" y="87"/>
                  </a:cubicBezTo>
                  <a:cubicBezTo>
                    <a:pt x="249" y="87"/>
                    <a:pt x="259" y="88"/>
                    <a:pt x="269" y="90"/>
                  </a:cubicBezTo>
                  <a:cubicBezTo>
                    <a:pt x="272" y="90"/>
                    <a:pt x="274" y="91"/>
                    <a:pt x="277" y="91"/>
                  </a:cubicBezTo>
                  <a:cubicBezTo>
                    <a:pt x="279" y="92"/>
                    <a:pt x="282" y="92"/>
                    <a:pt x="284" y="93"/>
                  </a:cubicBezTo>
                  <a:cubicBezTo>
                    <a:pt x="286" y="94"/>
                    <a:pt x="287" y="94"/>
                    <a:pt x="288" y="94"/>
                  </a:cubicBezTo>
                  <a:cubicBezTo>
                    <a:pt x="293" y="96"/>
                    <a:pt x="297" y="98"/>
                    <a:pt x="301" y="100"/>
                  </a:cubicBez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lnTo>
                    <a:pt x="126" y="10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79819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805">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w/ Green Gradient Background">
    <p:spTree>
      <p:nvGrpSpPr>
        <p:cNvPr id="1" name=""/>
        <p:cNvGrpSpPr/>
        <p:nvPr/>
      </p:nvGrpSpPr>
      <p:grpSpPr>
        <a:xfrm>
          <a:off x="0" y="0"/>
          <a:ext cx="0" cy="0"/>
          <a:chOff x="0" y="0"/>
          <a:chExt cx="0" cy="0"/>
        </a:xfrm>
      </p:grpSpPr>
      <p:sp>
        <p:nvSpPr>
          <p:cNvPr id="9" name="Rectangle 8"/>
          <p:cNvSpPr/>
          <p:nvPr/>
        </p:nvSpPr>
        <p:spPr>
          <a:xfrm>
            <a:off x="2286" y="0"/>
            <a:ext cx="9141714" cy="5143500"/>
          </a:xfrm>
          <a:prstGeom prst="rect">
            <a:avLst/>
          </a:prstGeom>
          <a:gradFill>
            <a:gsLst>
              <a:gs pos="0">
                <a:schemeClr val="accent6"/>
              </a:gs>
              <a:gs pos="90000">
                <a:schemeClr val="accent1"/>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endParaRPr lang="en-US" dirty="0"/>
          </a:p>
        </p:txBody>
      </p:sp>
      <p:sp>
        <p:nvSpPr>
          <p:cNvPr id="2" name="Title 1"/>
          <p:cNvSpPr>
            <a:spLocks noGrp="1"/>
          </p:cNvSpPr>
          <p:nvPr>
            <p:ph type="title"/>
          </p:nvPr>
        </p:nvSpPr>
        <p:spPr>
          <a:xfrm>
            <a:off x="378619" y="366713"/>
            <a:ext cx="8390335" cy="2866644"/>
          </a:xfr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0" tIns="640080" rIns="731520" bIns="45720" numCol="1" spcCol="0" rtlCol="0" fromWordArt="0" anchor="t" anchorCtr="0" forceAA="0" compatLnSpc="1">
            <a:prstTxWarp prst="textNoShape">
              <a:avLst/>
            </a:prstTxWarp>
            <a:noAutofit/>
          </a:bodyPr>
          <a:lstStyle>
            <a:lvl1pPr>
              <a:lnSpc>
                <a:spcPct val="120000"/>
              </a:lnSpc>
              <a:defRPr lang="en-US" sz="4800" dirty="0">
                <a:solidFill>
                  <a:schemeClr val="lt1"/>
                </a:solidFill>
                <a:latin typeface="PayPal Sans Big Thin" panose="020B0403040504040204" pitchFamily="34" charset="0"/>
                <a:ea typeface="+mn-ea"/>
                <a:cs typeface="+mn-cs"/>
              </a:defRPr>
            </a:lvl1pPr>
          </a:lstStyle>
          <a:p>
            <a:pPr marL="0" lvl="0">
              <a:lnSpc>
                <a:spcPct val="100000"/>
              </a:lnSpc>
            </a:pPr>
            <a:r>
              <a:rPr lang="en-US" smtClean="0"/>
              <a:t>Click to edit Master title style</a:t>
            </a:r>
            <a:endParaRPr lang="en-US" dirty="0"/>
          </a:p>
        </p:txBody>
      </p:sp>
      <p:sp>
        <p:nvSpPr>
          <p:cNvPr id="6" name="Footer Placeholder 5"/>
          <p:cNvSpPr>
            <a:spLocks noGrp="1"/>
          </p:cNvSpPr>
          <p:nvPr>
            <p:ph type="ftr" sz="quarter" idx="11"/>
          </p:nvPr>
        </p:nvSpPr>
        <p:spPr/>
        <p:txBody>
          <a:bodyPr/>
          <a:lstStyle>
            <a:lvl1pPr>
              <a:defRPr>
                <a:solidFill>
                  <a:schemeClr val="bg1">
                    <a:alpha val="60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EF1A169E-AD20-EF40-9755-5B02FC72079F}" type="slidenum">
              <a:rPr lang="en-US" smtClean="0"/>
              <a:t>‹#›</a:t>
            </a:fld>
            <a:endParaRPr lang="en-US"/>
          </a:p>
        </p:txBody>
      </p:sp>
      <p:sp>
        <p:nvSpPr>
          <p:cNvPr id="4" name="Text Placeholder 3"/>
          <p:cNvSpPr>
            <a:spLocks noGrp="1"/>
          </p:cNvSpPr>
          <p:nvPr>
            <p:ph type="body" sz="quarter" idx="15" hasCustomPrompt="1"/>
          </p:nvPr>
        </p:nvSpPr>
        <p:spPr>
          <a:xfrm>
            <a:off x="377430" y="3235167"/>
            <a:ext cx="8391525" cy="423863"/>
          </a:xfrm>
        </p:spPr>
        <p:txBody>
          <a:bodyPr tIns="246888" rIns="0">
            <a:normAutofit/>
          </a:bodyPr>
          <a:lstStyle>
            <a:lvl1pPr marL="171450" indent="-171450" algn="r">
              <a:buClr>
                <a:schemeClr val="bg1"/>
              </a:buClr>
              <a:buFont typeface="Arial" panose="020B0604020202020204" pitchFamily="34" charset="0"/>
              <a:buChar char="─"/>
              <a:defRPr sz="1200" spc="100" baseline="0">
                <a:solidFill>
                  <a:schemeClr val="bg1"/>
                </a:solidFill>
              </a:defRPr>
            </a:lvl1pPr>
          </a:lstStyle>
          <a:p>
            <a:pPr lvl="0"/>
            <a:r>
              <a:rPr lang="en-US" dirty="0" smtClean="0"/>
              <a:t> CLICK TO EDIT MASTER TEXT STYLE</a:t>
            </a:r>
            <a:endParaRPr lang="en-US" dirty="0"/>
          </a:p>
        </p:txBody>
      </p:sp>
      <p:grpSp>
        <p:nvGrpSpPr>
          <p:cNvPr id="8" name="Group 7"/>
          <p:cNvGrpSpPr/>
          <p:nvPr/>
        </p:nvGrpSpPr>
        <p:grpSpPr>
          <a:xfrm>
            <a:off x="377428" y="4763071"/>
            <a:ext cx="749498" cy="182444"/>
            <a:chOff x="842963" y="5748338"/>
            <a:chExt cx="1206499" cy="293687"/>
          </a:xfrm>
        </p:grpSpPr>
        <p:sp>
          <p:nvSpPr>
            <p:cNvPr id="10" name="Freeform 5"/>
            <p:cNvSpPr>
              <a:spLocks noEditPoints="1"/>
            </p:cNvSpPr>
            <p:nvPr userDrawn="1"/>
          </p:nvSpPr>
          <p:spPr bwMode="auto">
            <a:xfrm>
              <a:off x="1668463"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4 w 218"/>
                <a:gd name="T11" fmla="*/ 247 h 247"/>
                <a:gd name="T12" fmla="*/ 62 w 218"/>
                <a:gd name="T13" fmla="*/ 240 h 247"/>
                <a:gd name="T14" fmla="*/ 72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3" y="247"/>
                    <a:pt x="8" y="247"/>
                  </a:cubicBezTo>
                  <a:cubicBezTo>
                    <a:pt x="54" y="247"/>
                    <a:pt x="54" y="247"/>
                    <a:pt x="54" y="247"/>
                  </a:cubicBezTo>
                  <a:cubicBezTo>
                    <a:pt x="58" y="247"/>
                    <a:pt x="62" y="244"/>
                    <a:pt x="62" y="240"/>
                  </a:cubicBezTo>
                  <a:cubicBezTo>
                    <a:pt x="72" y="175"/>
                    <a:pt x="72" y="175"/>
                    <a:pt x="72" y="175"/>
                  </a:cubicBezTo>
                  <a:cubicBezTo>
                    <a:pt x="73" y="169"/>
                    <a:pt x="79" y="165"/>
                    <a:pt x="85" y="165"/>
                  </a:cubicBezTo>
                  <a:cubicBezTo>
                    <a:pt x="113" y="165"/>
                    <a:pt x="113" y="165"/>
                    <a:pt x="113" y="165"/>
                  </a:cubicBezTo>
                  <a:cubicBezTo>
                    <a:pt x="171"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8"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6"/>
            <p:cNvSpPr>
              <a:spLocks noEditPoints="1"/>
            </p:cNvSpPr>
            <p:nvPr userDrawn="1"/>
          </p:nvSpPr>
          <p:spPr bwMode="auto">
            <a:xfrm>
              <a:off x="1196975"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1 w 218"/>
                <a:gd name="T11" fmla="*/ 247 h 247"/>
                <a:gd name="T12" fmla="*/ 63 w 218"/>
                <a:gd name="T13" fmla="*/ 237 h 247"/>
                <a:gd name="T14" fmla="*/ 73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4" y="247"/>
                    <a:pt x="8" y="247"/>
                  </a:cubicBezTo>
                  <a:cubicBezTo>
                    <a:pt x="51" y="247"/>
                    <a:pt x="51" y="247"/>
                    <a:pt x="51" y="247"/>
                  </a:cubicBezTo>
                  <a:cubicBezTo>
                    <a:pt x="57" y="247"/>
                    <a:pt x="62" y="243"/>
                    <a:pt x="63" y="237"/>
                  </a:cubicBezTo>
                  <a:cubicBezTo>
                    <a:pt x="73" y="175"/>
                    <a:pt x="73" y="175"/>
                    <a:pt x="73" y="175"/>
                  </a:cubicBezTo>
                  <a:cubicBezTo>
                    <a:pt x="74" y="169"/>
                    <a:pt x="79" y="165"/>
                    <a:pt x="85" y="165"/>
                  </a:cubicBezTo>
                  <a:cubicBezTo>
                    <a:pt x="113" y="165"/>
                    <a:pt x="113" y="165"/>
                    <a:pt x="113" y="165"/>
                  </a:cubicBezTo>
                  <a:cubicBezTo>
                    <a:pt x="172"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9"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7"/>
            <p:cNvSpPr>
              <a:spLocks noEditPoints="1"/>
            </p:cNvSpPr>
            <p:nvPr userDrawn="1"/>
          </p:nvSpPr>
          <p:spPr bwMode="auto">
            <a:xfrm>
              <a:off x="1344613" y="5872163"/>
              <a:ext cx="158750"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20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5 w 212"/>
                <a:gd name="T33" fmla="*/ 87 h 173"/>
                <a:gd name="T34" fmla="*/ 97 w 212"/>
                <a:gd name="T35" fmla="*/ 128 h 173"/>
                <a:gd name="T36" fmla="*/ 68 w 212"/>
                <a:gd name="T37" fmla="*/ 116 h 173"/>
                <a:gd name="T38" fmla="*/ 61 w 212"/>
                <a:gd name="T39" fmla="*/ 87 h 173"/>
                <a:gd name="T40" fmla="*/ 109 w 212"/>
                <a:gd name="T41" fmla="*/ 45 h 173"/>
                <a:gd name="T42" fmla="*/ 137 w 212"/>
                <a:gd name="T43" fmla="*/ 57 h 173"/>
                <a:gd name="T44" fmla="*/ 145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2" y="36"/>
                    <a:pt x="4" y="86"/>
                  </a:cubicBezTo>
                  <a:cubicBezTo>
                    <a:pt x="0" y="111"/>
                    <a:pt x="6" y="135"/>
                    <a:pt x="20" y="151"/>
                  </a:cubicBezTo>
                  <a:cubicBezTo>
                    <a:pt x="33"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9" y="4"/>
                    <a:pt x="204" y="4"/>
                  </a:cubicBezTo>
                  <a:close/>
                  <a:moveTo>
                    <a:pt x="145" y="87"/>
                  </a:moveTo>
                  <a:cubicBezTo>
                    <a:pt x="141" y="112"/>
                    <a:pt x="121" y="128"/>
                    <a:pt x="97" y="128"/>
                  </a:cubicBezTo>
                  <a:cubicBezTo>
                    <a:pt x="84" y="128"/>
                    <a:pt x="74" y="124"/>
                    <a:pt x="68" y="116"/>
                  </a:cubicBezTo>
                  <a:cubicBezTo>
                    <a:pt x="62" y="109"/>
                    <a:pt x="59" y="98"/>
                    <a:pt x="61" y="87"/>
                  </a:cubicBezTo>
                  <a:cubicBezTo>
                    <a:pt x="65" y="62"/>
                    <a:pt x="85" y="45"/>
                    <a:pt x="109" y="45"/>
                  </a:cubicBezTo>
                  <a:cubicBezTo>
                    <a:pt x="121" y="45"/>
                    <a:pt x="131" y="50"/>
                    <a:pt x="137" y="57"/>
                  </a:cubicBezTo>
                  <a:cubicBezTo>
                    <a:pt x="144" y="65"/>
                    <a:pt x="147" y="75"/>
                    <a:pt x="145"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8"/>
            <p:cNvSpPr>
              <a:spLocks noEditPoints="1"/>
            </p:cNvSpPr>
            <p:nvPr userDrawn="1"/>
          </p:nvSpPr>
          <p:spPr bwMode="auto">
            <a:xfrm>
              <a:off x="1817688" y="5872163"/>
              <a:ext cx="157162"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19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4 w 212"/>
                <a:gd name="T33" fmla="*/ 87 h 173"/>
                <a:gd name="T34" fmla="*/ 96 w 212"/>
                <a:gd name="T35" fmla="*/ 128 h 173"/>
                <a:gd name="T36" fmla="*/ 68 w 212"/>
                <a:gd name="T37" fmla="*/ 116 h 173"/>
                <a:gd name="T38" fmla="*/ 61 w 212"/>
                <a:gd name="T39" fmla="*/ 87 h 173"/>
                <a:gd name="T40" fmla="*/ 109 w 212"/>
                <a:gd name="T41" fmla="*/ 45 h 173"/>
                <a:gd name="T42" fmla="*/ 137 w 212"/>
                <a:gd name="T43" fmla="*/ 57 h 173"/>
                <a:gd name="T44" fmla="*/ 144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1" y="36"/>
                    <a:pt x="4" y="86"/>
                  </a:cubicBezTo>
                  <a:cubicBezTo>
                    <a:pt x="0" y="111"/>
                    <a:pt x="5" y="135"/>
                    <a:pt x="19" y="151"/>
                  </a:cubicBezTo>
                  <a:cubicBezTo>
                    <a:pt x="32"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8" y="4"/>
                    <a:pt x="204" y="4"/>
                  </a:cubicBezTo>
                  <a:close/>
                  <a:moveTo>
                    <a:pt x="144" y="87"/>
                  </a:moveTo>
                  <a:cubicBezTo>
                    <a:pt x="140" y="112"/>
                    <a:pt x="121" y="128"/>
                    <a:pt x="96" y="128"/>
                  </a:cubicBezTo>
                  <a:cubicBezTo>
                    <a:pt x="84" y="128"/>
                    <a:pt x="74" y="124"/>
                    <a:pt x="68" y="116"/>
                  </a:cubicBezTo>
                  <a:cubicBezTo>
                    <a:pt x="61" y="109"/>
                    <a:pt x="59" y="98"/>
                    <a:pt x="61" y="87"/>
                  </a:cubicBezTo>
                  <a:cubicBezTo>
                    <a:pt x="65" y="62"/>
                    <a:pt x="85" y="45"/>
                    <a:pt x="109" y="45"/>
                  </a:cubicBezTo>
                  <a:cubicBezTo>
                    <a:pt x="121" y="45"/>
                    <a:pt x="131" y="50"/>
                    <a:pt x="137" y="57"/>
                  </a:cubicBezTo>
                  <a:cubicBezTo>
                    <a:pt x="144" y="65"/>
                    <a:pt x="146" y="75"/>
                    <a:pt x="144"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9"/>
            <p:cNvSpPr>
              <a:spLocks/>
            </p:cNvSpPr>
            <p:nvPr userDrawn="1"/>
          </p:nvSpPr>
          <p:spPr bwMode="auto">
            <a:xfrm>
              <a:off x="1517650" y="5875338"/>
              <a:ext cx="155575" cy="166687"/>
            </a:xfrm>
            <a:custGeom>
              <a:avLst/>
              <a:gdLst>
                <a:gd name="T0" fmla="*/ 200 w 210"/>
                <a:gd name="T1" fmla="*/ 0 h 223"/>
                <a:gd name="T2" fmla="*/ 157 w 210"/>
                <a:gd name="T3" fmla="*/ 0 h 223"/>
                <a:gd name="T4" fmla="*/ 147 w 210"/>
                <a:gd name="T5" fmla="*/ 6 h 223"/>
                <a:gd name="T6" fmla="*/ 88 w 210"/>
                <a:gd name="T7" fmla="*/ 93 h 223"/>
                <a:gd name="T8" fmla="*/ 63 w 210"/>
                <a:gd name="T9" fmla="*/ 9 h 223"/>
                <a:gd name="T10" fmla="*/ 51 w 210"/>
                <a:gd name="T11" fmla="*/ 0 h 223"/>
                <a:gd name="T12" fmla="*/ 9 w 210"/>
                <a:gd name="T13" fmla="*/ 0 h 223"/>
                <a:gd name="T14" fmla="*/ 2 w 210"/>
                <a:gd name="T15" fmla="*/ 10 h 223"/>
                <a:gd name="T16" fmla="*/ 49 w 210"/>
                <a:gd name="T17" fmla="*/ 149 h 223"/>
                <a:gd name="T18" fmla="*/ 5 w 210"/>
                <a:gd name="T19" fmla="*/ 211 h 223"/>
                <a:gd name="T20" fmla="*/ 11 w 210"/>
                <a:gd name="T21" fmla="*/ 223 h 223"/>
                <a:gd name="T22" fmla="*/ 54 w 210"/>
                <a:gd name="T23" fmla="*/ 223 h 223"/>
                <a:gd name="T24" fmla="*/ 64 w 210"/>
                <a:gd name="T25" fmla="*/ 218 h 223"/>
                <a:gd name="T26" fmla="*/ 206 w 210"/>
                <a:gd name="T27" fmla="*/ 12 h 223"/>
                <a:gd name="T28" fmla="*/ 200 w 210"/>
                <a:gd name="T29"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223">
                  <a:moveTo>
                    <a:pt x="200" y="0"/>
                  </a:moveTo>
                  <a:cubicBezTo>
                    <a:pt x="157" y="0"/>
                    <a:pt x="157" y="0"/>
                    <a:pt x="157" y="0"/>
                  </a:cubicBezTo>
                  <a:cubicBezTo>
                    <a:pt x="153" y="0"/>
                    <a:pt x="149" y="2"/>
                    <a:pt x="147" y="6"/>
                  </a:cubicBezTo>
                  <a:cubicBezTo>
                    <a:pt x="88" y="93"/>
                    <a:pt x="88" y="93"/>
                    <a:pt x="88" y="93"/>
                  </a:cubicBezTo>
                  <a:cubicBezTo>
                    <a:pt x="63" y="9"/>
                    <a:pt x="63" y="9"/>
                    <a:pt x="63" y="9"/>
                  </a:cubicBezTo>
                  <a:cubicBezTo>
                    <a:pt x="61" y="4"/>
                    <a:pt x="56" y="0"/>
                    <a:pt x="51" y="0"/>
                  </a:cubicBezTo>
                  <a:cubicBezTo>
                    <a:pt x="9" y="0"/>
                    <a:pt x="9" y="0"/>
                    <a:pt x="9" y="0"/>
                  </a:cubicBezTo>
                  <a:cubicBezTo>
                    <a:pt x="4" y="0"/>
                    <a:pt x="0" y="5"/>
                    <a:pt x="2" y="10"/>
                  </a:cubicBezTo>
                  <a:cubicBezTo>
                    <a:pt x="49" y="149"/>
                    <a:pt x="49" y="149"/>
                    <a:pt x="49" y="149"/>
                  </a:cubicBezTo>
                  <a:cubicBezTo>
                    <a:pt x="5" y="211"/>
                    <a:pt x="5" y="211"/>
                    <a:pt x="5" y="211"/>
                  </a:cubicBezTo>
                  <a:cubicBezTo>
                    <a:pt x="1" y="216"/>
                    <a:pt x="5" y="223"/>
                    <a:pt x="11" y="223"/>
                  </a:cubicBezTo>
                  <a:cubicBezTo>
                    <a:pt x="54" y="223"/>
                    <a:pt x="54" y="223"/>
                    <a:pt x="54" y="223"/>
                  </a:cubicBezTo>
                  <a:cubicBezTo>
                    <a:pt x="58" y="223"/>
                    <a:pt x="61" y="221"/>
                    <a:pt x="64" y="218"/>
                  </a:cubicBezTo>
                  <a:cubicBezTo>
                    <a:pt x="206" y="12"/>
                    <a:pt x="206" y="12"/>
                    <a:pt x="206" y="12"/>
                  </a:cubicBezTo>
                  <a:cubicBezTo>
                    <a:pt x="210" y="7"/>
                    <a:pt x="206" y="0"/>
                    <a:pt x="20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0"/>
            <p:cNvSpPr>
              <a:spLocks/>
            </p:cNvSpPr>
            <p:nvPr userDrawn="1"/>
          </p:nvSpPr>
          <p:spPr bwMode="auto">
            <a:xfrm>
              <a:off x="1978025" y="5813425"/>
              <a:ext cx="71437" cy="185737"/>
            </a:xfrm>
            <a:custGeom>
              <a:avLst/>
              <a:gdLst>
                <a:gd name="T0" fmla="*/ 37 w 94"/>
                <a:gd name="T1" fmla="*/ 6 h 247"/>
                <a:gd name="T2" fmla="*/ 1 w 94"/>
                <a:gd name="T3" fmla="*/ 239 h 247"/>
                <a:gd name="T4" fmla="*/ 8 w 94"/>
                <a:gd name="T5" fmla="*/ 247 h 247"/>
                <a:gd name="T6" fmla="*/ 45 w 94"/>
                <a:gd name="T7" fmla="*/ 247 h 247"/>
                <a:gd name="T8" fmla="*/ 57 w 94"/>
                <a:gd name="T9" fmla="*/ 237 h 247"/>
                <a:gd name="T10" fmla="*/ 93 w 94"/>
                <a:gd name="T11" fmla="*/ 9 h 247"/>
                <a:gd name="T12" fmla="*/ 86 w 94"/>
                <a:gd name="T13" fmla="*/ 0 h 247"/>
                <a:gd name="T14" fmla="*/ 44 w 94"/>
                <a:gd name="T15" fmla="*/ 0 h 247"/>
                <a:gd name="T16" fmla="*/ 37 w 94"/>
                <a:gd name="T17" fmla="*/ 6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247">
                  <a:moveTo>
                    <a:pt x="37" y="6"/>
                  </a:moveTo>
                  <a:cubicBezTo>
                    <a:pt x="1" y="239"/>
                    <a:pt x="1" y="239"/>
                    <a:pt x="1" y="239"/>
                  </a:cubicBezTo>
                  <a:cubicBezTo>
                    <a:pt x="0" y="243"/>
                    <a:pt x="3" y="247"/>
                    <a:pt x="8" y="247"/>
                  </a:cubicBezTo>
                  <a:cubicBezTo>
                    <a:pt x="45" y="247"/>
                    <a:pt x="45" y="247"/>
                    <a:pt x="45" y="247"/>
                  </a:cubicBezTo>
                  <a:cubicBezTo>
                    <a:pt x="51" y="247"/>
                    <a:pt x="56" y="243"/>
                    <a:pt x="57" y="237"/>
                  </a:cubicBezTo>
                  <a:cubicBezTo>
                    <a:pt x="93" y="9"/>
                    <a:pt x="93" y="9"/>
                    <a:pt x="93" y="9"/>
                  </a:cubicBezTo>
                  <a:cubicBezTo>
                    <a:pt x="94" y="4"/>
                    <a:pt x="90" y="0"/>
                    <a:pt x="86" y="0"/>
                  </a:cubicBezTo>
                  <a:cubicBezTo>
                    <a:pt x="44" y="0"/>
                    <a:pt x="44" y="0"/>
                    <a:pt x="44" y="0"/>
                  </a:cubicBezTo>
                  <a:cubicBezTo>
                    <a:pt x="41" y="0"/>
                    <a:pt x="38" y="3"/>
                    <a:pt x="37" y="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1"/>
            <p:cNvSpPr>
              <a:spLocks/>
            </p:cNvSpPr>
            <p:nvPr userDrawn="1"/>
          </p:nvSpPr>
          <p:spPr bwMode="auto">
            <a:xfrm>
              <a:off x="842963" y="5748338"/>
              <a:ext cx="250825" cy="293687"/>
            </a:xfrm>
            <a:custGeom>
              <a:avLst/>
              <a:gdLst>
                <a:gd name="T0" fmla="*/ 301 w 337"/>
                <a:gd name="T1" fmla="*/ 100 h 393"/>
                <a:gd name="T2" fmla="*/ 285 w 337"/>
                <a:gd name="T3" fmla="*/ 30 h 393"/>
                <a:gd name="T4" fmla="*/ 192 w 337"/>
                <a:gd name="T5" fmla="*/ 0 h 393"/>
                <a:gd name="T6" fmla="*/ 70 w 337"/>
                <a:gd name="T7" fmla="*/ 0 h 393"/>
                <a:gd name="T8" fmla="*/ 52 w 337"/>
                <a:gd name="T9" fmla="*/ 15 h 393"/>
                <a:gd name="T10" fmla="*/ 1 w 337"/>
                <a:gd name="T11" fmla="*/ 337 h 393"/>
                <a:gd name="T12" fmla="*/ 12 w 337"/>
                <a:gd name="T13" fmla="*/ 349 h 393"/>
                <a:gd name="T14" fmla="*/ 87 w 337"/>
                <a:gd name="T15" fmla="*/ 349 h 393"/>
                <a:gd name="T16" fmla="*/ 82 w 337"/>
                <a:gd name="T17" fmla="*/ 382 h 393"/>
                <a:gd name="T18" fmla="*/ 91 w 337"/>
                <a:gd name="T19" fmla="*/ 393 h 393"/>
                <a:gd name="T20" fmla="*/ 155 w 337"/>
                <a:gd name="T21" fmla="*/ 393 h 393"/>
                <a:gd name="T22" fmla="*/ 170 w 337"/>
                <a:gd name="T23" fmla="*/ 380 h 393"/>
                <a:gd name="T24" fmla="*/ 170 w 337"/>
                <a:gd name="T25" fmla="*/ 377 h 393"/>
                <a:gd name="T26" fmla="*/ 182 w 337"/>
                <a:gd name="T27" fmla="*/ 301 h 393"/>
                <a:gd name="T28" fmla="*/ 183 w 337"/>
                <a:gd name="T29" fmla="*/ 297 h 393"/>
                <a:gd name="T30" fmla="*/ 198 w 337"/>
                <a:gd name="T31" fmla="*/ 284 h 393"/>
                <a:gd name="T32" fmla="*/ 208 w 337"/>
                <a:gd name="T33" fmla="*/ 284 h 393"/>
                <a:gd name="T34" fmla="*/ 331 w 337"/>
                <a:gd name="T35" fmla="*/ 186 h 393"/>
                <a:gd name="T36" fmla="*/ 319 w 337"/>
                <a:gd name="T37" fmla="*/ 113 h 393"/>
                <a:gd name="T38" fmla="*/ 301 w 337"/>
                <a:gd name="T39" fmla="*/ 100 h 393"/>
                <a:gd name="T40" fmla="*/ 301 w 337"/>
                <a:gd name="T41" fmla="*/ 10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7" h="393">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82" y="382"/>
                    <a:pt x="82" y="382"/>
                    <a:pt x="82" y="382"/>
                  </a:cubicBezTo>
                  <a:cubicBezTo>
                    <a:pt x="81" y="388"/>
                    <a:pt x="85" y="393"/>
                    <a:pt x="91" y="393"/>
                  </a:cubicBezTo>
                  <a:cubicBezTo>
                    <a:pt x="155" y="393"/>
                    <a:pt x="155" y="393"/>
                    <a:pt x="155" y="393"/>
                  </a:cubicBezTo>
                  <a:cubicBezTo>
                    <a:pt x="162" y="393"/>
                    <a:pt x="168" y="387"/>
                    <a:pt x="170" y="380"/>
                  </a:cubicBezTo>
                  <a:cubicBezTo>
                    <a:pt x="170" y="377"/>
                    <a:pt x="170" y="377"/>
                    <a:pt x="170" y="377"/>
                  </a:cubicBezTo>
                  <a:cubicBezTo>
                    <a:pt x="182" y="301"/>
                    <a:pt x="182" y="301"/>
                    <a:pt x="182" y="301"/>
                  </a:cubicBezTo>
                  <a:cubicBezTo>
                    <a:pt x="183" y="297"/>
                    <a:pt x="183" y="297"/>
                    <a:pt x="183" y="297"/>
                  </a:cubicBezTo>
                  <a:cubicBezTo>
                    <a:pt x="184" y="289"/>
                    <a:pt x="191" y="284"/>
                    <a:pt x="198" y="284"/>
                  </a:cubicBezTo>
                  <a:cubicBezTo>
                    <a:pt x="208" y="284"/>
                    <a:pt x="208" y="284"/>
                    <a:pt x="208" y="284"/>
                  </a:cubicBezTo>
                  <a:cubicBezTo>
                    <a:pt x="269" y="284"/>
                    <a:pt x="317" y="259"/>
                    <a:pt x="331" y="186"/>
                  </a:cubicBezTo>
                  <a:cubicBezTo>
                    <a:pt x="337" y="156"/>
                    <a:pt x="334" y="131"/>
                    <a:pt x="319" y="113"/>
                  </a:cubicBezTo>
                  <a:cubicBezTo>
                    <a:pt x="314" y="108"/>
                    <a:pt x="308" y="104"/>
                    <a:pt x="301" y="100"/>
                  </a:cubicBezTo>
                  <a:cubicBezTo>
                    <a:pt x="301" y="100"/>
                    <a:pt x="301" y="100"/>
                    <a:pt x="301" y="100"/>
                  </a:cubicBezTo>
                </a:path>
              </a:pathLst>
            </a:custGeom>
            <a:solidFill>
              <a:srgbClr val="FFFFFF">
                <a:alpha val="68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2"/>
            <p:cNvSpPr>
              <a:spLocks/>
            </p:cNvSpPr>
            <p:nvPr userDrawn="1"/>
          </p:nvSpPr>
          <p:spPr bwMode="auto">
            <a:xfrm>
              <a:off x="842963" y="5748338"/>
              <a:ext cx="227012" cy="260350"/>
            </a:xfrm>
            <a:custGeom>
              <a:avLst/>
              <a:gdLst>
                <a:gd name="T0" fmla="*/ 301 w 306"/>
                <a:gd name="T1" fmla="*/ 100 h 349"/>
                <a:gd name="T2" fmla="*/ 285 w 306"/>
                <a:gd name="T3" fmla="*/ 30 h 349"/>
                <a:gd name="T4" fmla="*/ 192 w 306"/>
                <a:gd name="T5" fmla="*/ 0 h 349"/>
                <a:gd name="T6" fmla="*/ 70 w 306"/>
                <a:gd name="T7" fmla="*/ 0 h 349"/>
                <a:gd name="T8" fmla="*/ 52 w 306"/>
                <a:gd name="T9" fmla="*/ 15 h 349"/>
                <a:gd name="T10" fmla="*/ 1 w 306"/>
                <a:gd name="T11" fmla="*/ 337 h 349"/>
                <a:gd name="T12" fmla="*/ 12 w 306"/>
                <a:gd name="T13" fmla="*/ 349 h 349"/>
                <a:gd name="T14" fmla="*/ 87 w 306"/>
                <a:gd name="T15" fmla="*/ 349 h 349"/>
                <a:gd name="T16" fmla="*/ 106 w 306"/>
                <a:gd name="T17" fmla="*/ 229 h 349"/>
                <a:gd name="T18" fmla="*/ 106 w 306"/>
                <a:gd name="T19" fmla="*/ 233 h 349"/>
                <a:gd name="T20" fmla="*/ 123 w 306"/>
                <a:gd name="T21" fmla="*/ 218 h 349"/>
                <a:gd name="T22" fmla="*/ 159 w 306"/>
                <a:gd name="T23" fmla="*/ 218 h 349"/>
                <a:gd name="T24" fmla="*/ 300 w 306"/>
                <a:gd name="T25" fmla="*/ 107 h 349"/>
                <a:gd name="T26" fmla="*/ 301 w 306"/>
                <a:gd name="T27"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6" h="349">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cubicBezTo>
                    <a:pt x="106" y="233"/>
                    <a:pt x="106" y="233"/>
                    <a:pt x="106" y="233"/>
                  </a:cubicBezTo>
                  <a:cubicBezTo>
                    <a:pt x="107" y="225"/>
                    <a:pt x="114" y="218"/>
                    <a:pt x="123" y="218"/>
                  </a:cubicBezTo>
                  <a:cubicBezTo>
                    <a:pt x="159" y="218"/>
                    <a:pt x="159" y="218"/>
                    <a:pt x="159" y="218"/>
                  </a:cubicBezTo>
                  <a:cubicBezTo>
                    <a:pt x="229" y="218"/>
                    <a:pt x="284" y="190"/>
                    <a:pt x="300" y="107"/>
                  </a:cubicBezTo>
                  <a:cubicBezTo>
                    <a:pt x="301" y="105"/>
                    <a:pt x="301" y="102"/>
                    <a:pt x="301" y="100"/>
                  </a:cubicBezTo>
                </a:path>
              </a:pathLst>
            </a:custGeom>
            <a:solidFill>
              <a:srgbClr val="FFFFFF">
                <a:alpha val="70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13"/>
            <p:cNvSpPr>
              <a:spLocks/>
            </p:cNvSpPr>
            <p:nvPr userDrawn="1"/>
          </p:nvSpPr>
          <p:spPr bwMode="auto">
            <a:xfrm>
              <a:off x="842963" y="5748338"/>
              <a:ext cx="227012" cy="260350"/>
            </a:xfrm>
            <a:custGeom>
              <a:avLst/>
              <a:gdLst>
                <a:gd name="T0" fmla="*/ 126 w 306"/>
                <a:gd name="T1" fmla="*/ 100 h 349"/>
                <a:gd name="T2" fmla="*/ 135 w 306"/>
                <a:gd name="T3" fmla="*/ 89 h 349"/>
                <a:gd name="T4" fmla="*/ 142 w 306"/>
                <a:gd name="T5" fmla="*/ 87 h 349"/>
                <a:gd name="T6" fmla="*/ 237 w 306"/>
                <a:gd name="T7" fmla="*/ 87 h 349"/>
                <a:gd name="T8" fmla="*/ 269 w 306"/>
                <a:gd name="T9" fmla="*/ 90 h 349"/>
                <a:gd name="T10" fmla="*/ 277 w 306"/>
                <a:gd name="T11" fmla="*/ 91 h 349"/>
                <a:gd name="T12" fmla="*/ 284 w 306"/>
                <a:gd name="T13" fmla="*/ 93 h 349"/>
                <a:gd name="T14" fmla="*/ 288 w 306"/>
                <a:gd name="T15" fmla="*/ 94 h 349"/>
                <a:gd name="T16" fmla="*/ 301 w 306"/>
                <a:gd name="T17" fmla="*/ 100 h 349"/>
                <a:gd name="T18" fmla="*/ 285 w 306"/>
                <a:gd name="T19" fmla="*/ 30 h 349"/>
                <a:gd name="T20" fmla="*/ 192 w 306"/>
                <a:gd name="T21" fmla="*/ 0 h 349"/>
                <a:gd name="T22" fmla="*/ 70 w 306"/>
                <a:gd name="T23" fmla="*/ 0 h 349"/>
                <a:gd name="T24" fmla="*/ 52 w 306"/>
                <a:gd name="T25" fmla="*/ 15 h 349"/>
                <a:gd name="T26" fmla="*/ 1 w 306"/>
                <a:gd name="T27" fmla="*/ 337 h 349"/>
                <a:gd name="T28" fmla="*/ 12 w 306"/>
                <a:gd name="T29" fmla="*/ 349 h 349"/>
                <a:gd name="T30" fmla="*/ 87 w 306"/>
                <a:gd name="T31" fmla="*/ 349 h 349"/>
                <a:gd name="T32" fmla="*/ 106 w 306"/>
                <a:gd name="T33" fmla="*/ 229 h 349"/>
                <a:gd name="T34" fmla="*/ 126 w 306"/>
                <a:gd name="T35"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6" h="349">
                  <a:moveTo>
                    <a:pt x="126" y="100"/>
                  </a:moveTo>
                  <a:cubicBezTo>
                    <a:pt x="127" y="95"/>
                    <a:pt x="131" y="91"/>
                    <a:pt x="135" y="89"/>
                  </a:cubicBezTo>
                  <a:cubicBezTo>
                    <a:pt x="137" y="88"/>
                    <a:pt x="139" y="87"/>
                    <a:pt x="142" y="87"/>
                  </a:cubicBezTo>
                  <a:cubicBezTo>
                    <a:pt x="237" y="87"/>
                    <a:pt x="237" y="87"/>
                    <a:pt x="237" y="87"/>
                  </a:cubicBezTo>
                  <a:cubicBezTo>
                    <a:pt x="249" y="87"/>
                    <a:pt x="259" y="88"/>
                    <a:pt x="269" y="90"/>
                  </a:cubicBezTo>
                  <a:cubicBezTo>
                    <a:pt x="272" y="90"/>
                    <a:pt x="274" y="91"/>
                    <a:pt x="277" y="91"/>
                  </a:cubicBezTo>
                  <a:cubicBezTo>
                    <a:pt x="279" y="92"/>
                    <a:pt x="282" y="92"/>
                    <a:pt x="284" y="93"/>
                  </a:cubicBezTo>
                  <a:cubicBezTo>
                    <a:pt x="286" y="94"/>
                    <a:pt x="287" y="94"/>
                    <a:pt x="288" y="94"/>
                  </a:cubicBezTo>
                  <a:cubicBezTo>
                    <a:pt x="293" y="96"/>
                    <a:pt x="297" y="98"/>
                    <a:pt x="301" y="100"/>
                  </a:cubicBez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lnTo>
                    <a:pt x="126" y="10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11045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805">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w/ Grey Gradient Background">
    <p:spTree>
      <p:nvGrpSpPr>
        <p:cNvPr id="1" name=""/>
        <p:cNvGrpSpPr/>
        <p:nvPr/>
      </p:nvGrpSpPr>
      <p:grpSpPr>
        <a:xfrm>
          <a:off x="0" y="0"/>
          <a:ext cx="0" cy="0"/>
          <a:chOff x="0" y="0"/>
          <a:chExt cx="0" cy="0"/>
        </a:xfrm>
      </p:grpSpPr>
      <p:sp>
        <p:nvSpPr>
          <p:cNvPr id="9" name="Rectangle 8"/>
          <p:cNvSpPr/>
          <p:nvPr/>
        </p:nvSpPr>
        <p:spPr>
          <a:xfrm>
            <a:off x="2286" y="0"/>
            <a:ext cx="9141714" cy="5143500"/>
          </a:xfrm>
          <a:prstGeom prst="rect">
            <a:avLst/>
          </a:prstGeom>
          <a:gradFill>
            <a:gsLst>
              <a:gs pos="0">
                <a:schemeClr val="bg2"/>
              </a:gs>
              <a:gs pos="90000">
                <a:schemeClr val="tx2"/>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endParaRPr lang="en-US" dirty="0"/>
          </a:p>
        </p:txBody>
      </p:sp>
      <p:sp>
        <p:nvSpPr>
          <p:cNvPr id="2" name="Title 1"/>
          <p:cNvSpPr>
            <a:spLocks noGrp="1"/>
          </p:cNvSpPr>
          <p:nvPr>
            <p:ph type="title"/>
          </p:nvPr>
        </p:nvSpPr>
        <p:spPr>
          <a:xfrm>
            <a:off x="378619" y="366713"/>
            <a:ext cx="8390335" cy="2866644"/>
          </a:xfr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0" tIns="640080" rIns="731520" bIns="45720" numCol="1" spcCol="0" rtlCol="0" fromWordArt="0" anchor="t" anchorCtr="0" forceAA="0" compatLnSpc="1">
            <a:prstTxWarp prst="textNoShape">
              <a:avLst/>
            </a:prstTxWarp>
            <a:noAutofit/>
          </a:bodyPr>
          <a:lstStyle>
            <a:lvl1pPr>
              <a:lnSpc>
                <a:spcPct val="120000"/>
              </a:lnSpc>
              <a:defRPr lang="en-US" sz="4800" dirty="0">
                <a:solidFill>
                  <a:schemeClr val="lt1"/>
                </a:solidFill>
                <a:latin typeface="PayPal Sans Big Thin" panose="020B0403040504040204" pitchFamily="34" charset="0"/>
                <a:ea typeface="+mn-ea"/>
                <a:cs typeface="+mn-cs"/>
              </a:defRPr>
            </a:lvl1pPr>
          </a:lstStyle>
          <a:p>
            <a:pPr marL="0" lvl="0">
              <a:lnSpc>
                <a:spcPct val="100000"/>
              </a:lnSpc>
            </a:pPr>
            <a:r>
              <a:rPr lang="en-US" smtClean="0"/>
              <a:t>Click to edit Master title style</a:t>
            </a:r>
            <a:endParaRPr lang="en-US" dirty="0"/>
          </a:p>
        </p:txBody>
      </p:sp>
      <p:sp>
        <p:nvSpPr>
          <p:cNvPr id="6" name="Footer Placeholder 5"/>
          <p:cNvSpPr>
            <a:spLocks noGrp="1"/>
          </p:cNvSpPr>
          <p:nvPr>
            <p:ph type="ftr" sz="quarter" idx="11"/>
          </p:nvPr>
        </p:nvSpPr>
        <p:spPr/>
        <p:txBody>
          <a:bodyPr/>
          <a:lstStyle>
            <a:lvl1pPr>
              <a:defRPr>
                <a:solidFill>
                  <a:schemeClr val="bg1">
                    <a:alpha val="60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EF1A169E-AD20-EF40-9755-5B02FC72079F}" type="slidenum">
              <a:rPr lang="en-US" smtClean="0"/>
              <a:t>‹#›</a:t>
            </a:fld>
            <a:endParaRPr lang="en-US"/>
          </a:p>
        </p:txBody>
      </p:sp>
      <p:sp>
        <p:nvSpPr>
          <p:cNvPr id="4" name="Text Placeholder 3"/>
          <p:cNvSpPr>
            <a:spLocks noGrp="1"/>
          </p:cNvSpPr>
          <p:nvPr>
            <p:ph type="body" sz="quarter" idx="15" hasCustomPrompt="1"/>
          </p:nvPr>
        </p:nvSpPr>
        <p:spPr>
          <a:xfrm>
            <a:off x="377430" y="3235167"/>
            <a:ext cx="8391525" cy="423863"/>
          </a:xfrm>
        </p:spPr>
        <p:txBody>
          <a:bodyPr tIns="246888" rIns="0">
            <a:normAutofit/>
          </a:bodyPr>
          <a:lstStyle>
            <a:lvl1pPr marL="171450" indent="-171450" algn="r">
              <a:buClr>
                <a:schemeClr val="bg1"/>
              </a:buClr>
              <a:buFont typeface="Arial" panose="020B0604020202020204" pitchFamily="34" charset="0"/>
              <a:buChar char="─"/>
              <a:defRPr sz="1200" spc="100" baseline="0">
                <a:solidFill>
                  <a:schemeClr val="bg1"/>
                </a:solidFill>
              </a:defRPr>
            </a:lvl1pPr>
          </a:lstStyle>
          <a:p>
            <a:pPr lvl="0"/>
            <a:r>
              <a:rPr lang="en-US" dirty="0" smtClean="0"/>
              <a:t> CLICK TO EDIT MASTER TEXT STYLE</a:t>
            </a:r>
            <a:endParaRPr lang="en-US" dirty="0"/>
          </a:p>
        </p:txBody>
      </p:sp>
      <p:grpSp>
        <p:nvGrpSpPr>
          <p:cNvPr id="8" name="Group 7"/>
          <p:cNvGrpSpPr/>
          <p:nvPr/>
        </p:nvGrpSpPr>
        <p:grpSpPr>
          <a:xfrm>
            <a:off x="377428" y="4763071"/>
            <a:ext cx="749498" cy="182444"/>
            <a:chOff x="842963" y="5748338"/>
            <a:chExt cx="1206499" cy="293687"/>
          </a:xfrm>
        </p:grpSpPr>
        <p:sp>
          <p:nvSpPr>
            <p:cNvPr id="10" name="Freeform 5"/>
            <p:cNvSpPr>
              <a:spLocks noEditPoints="1"/>
            </p:cNvSpPr>
            <p:nvPr userDrawn="1"/>
          </p:nvSpPr>
          <p:spPr bwMode="auto">
            <a:xfrm>
              <a:off x="1668463"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4 w 218"/>
                <a:gd name="T11" fmla="*/ 247 h 247"/>
                <a:gd name="T12" fmla="*/ 62 w 218"/>
                <a:gd name="T13" fmla="*/ 240 h 247"/>
                <a:gd name="T14" fmla="*/ 72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3" y="247"/>
                    <a:pt x="8" y="247"/>
                  </a:cubicBezTo>
                  <a:cubicBezTo>
                    <a:pt x="54" y="247"/>
                    <a:pt x="54" y="247"/>
                    <a:pt x="54" y="247"/>
                  </a:cubicBezTo>
                  <a:cubicBezTo>
                    <a:pt x="58" y="247"/>
                    <a:pt x="62" y="244"/>
                    <a:pt x="62" y="240"/>
                  </a:cubicBezTo>
                  <a:cubicBezTo>
                    <a:pt x="72" y="175"/>
                    <a:pt x="72" y="175"/>
                    <a:pt x="72" y="175"/>
                  </a:cubicBezTo>
                  <a:cubicBezTo>
                    <a:pt x="73" y="169"/>
                    <a:pt x="79" y="165"/>
                    <a:pt x="85" y="165"/>
                  </a:cubicBezTo>
                  <a:cubicBezTo>
                    <a:pt x="113" y="165"/>
                    <a:pt x="113" y="165"/>
                    <a:pt x="113" y="165"/>
                  </a:cubicBezTo>
                  <a:cubicBezTo>
                    <a:pt x="171"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8"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6"/>
            <p:cNvSpPr>
              <a:spLocks noEditPoints="1"/>
            </p:cNvSpPr>
            <p:nvPr userDrawn="1"/>
          </p:nvSpPr>
          <p:spPr bwMode="auto">
            <a:xfrm>
              <a:off x="1196975"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1 w 218"/>
                <a:gd name="T11" fmla="*/ 247 h 247"/>
                <a:gd name="T12" fmla="*/ 63 w 218"/>
                <a:gd name="T13" fmla="*/ 237 h 247"/>
                <a:gd name="T14" fmla="*/ 73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4" y="247"/>
                    <a:pt x="8" y="247"/>
                  </a:cubicBezTo>
                  <a:cubicBezTo>
                    <a:pt x="51" y="247"/>
                    <a:pt x="51" y="247"/>
                    <a:pt x="51" y="247"/>
                  </a:cubicBezTo>
                  <a:cubicBezTo>
                    <a:pt x="57" y="247"/>
                    <a:pt x="62" y="243"/>
                    <a:pt x="63" y="237"/>
                  </a:cubicBezTo>
                  <a:cubicBezTo>
                    <a:pt x="73" y="175"/>
                    <a:pt x="73" y="175"/>
                    <a:pt x="73" y="175"/>
                  </a:cubicBezTo>
                  <a:cubicBezTo>
                    <a:pt x="74" y="169"/>
                    <a:pt x="79" y="165"/>
                    <a:pt x="85" y="165"/>
                  </a:cubicBezTo>
                  <a:cubicBezTo>
                    <a:pt x="113" y="165"/>
                    <a:pt x="113" y="165"/>
                    <a:pt x="113" y="165"/>
                  </a:cubicBezTo>
                  <a:cubicBezTo>
                    <a:pt x="172"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9"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7"/>
            <p:cNvSpPr>
              <a:spLocks noEditPoints="1"/>
            </p:cNvSpPr>
            <p:nvPr userDrawn="1"/>
          </p:nvSpPr>
          <p:spPr bwMode="auto">
            <a:xfrm>
              <a:off x="1344613" y="5872163"/>
              <a:ext cx="158750"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20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5 w 212"/>
                <a:gd name="T33" fmla="*/ 87 h 173"/>
                <a:gd name="T34" fmla="*/ 97 w 212"/>
                <a:gd name="T35" fmla="*/ 128 h 173"/>
                <a:gd name="T36" fmla="*/ 68 w 212"/>
                <a:gd name="T37" fmla="*/ 116 h 173"/>
                <a:gd name="T38" fmla="*/ 61 w 212"/>
                <a:gd name="T39" fmla="*/ 87 h 173"/>
                <a:gd name="T40" fmla="*/ 109 w 212"/>
                <a:gd name="T41" fmla="*/ 45 h 173"/>
                <a:gd name="T42" fmla="*/ 137 w 212"/>
                <a:gd name="T43" fmla="*/ 57 h 173"/>
                <a:gd name="T44" fmla="*/ 145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2" y="36"/>
                    <a:pt x="4" y="86"/>
                  </a:cubicBezTo>
                  <a:cubicBezTo>
                    <a:pt x="0" y="111"/>
                    <a:pt x="6" y="135"/>
                    <a:pt x="20" y="151"/>
                  </a:cubicBezTo>
                  <a:cubicBezTo>
                    <a:pt x="33"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9" y="4"/>
                    <a:pt x="204" y="4"/>
                  </a:cubicBezTo>
                  <a:close/>
                  <a:moveTo>
                    <a:pt x="145" y="87"/>
                  </a:moveTo>
                  <a:cubicBezTo>
                    <a:pt x="141" y="112"/>
                    <a:pt x="121" y="128"/>
                    <a:pt x="97" y="128"/>
                  </a:cubicBezTo>
                  <a:cubicBezTo>
                    <a:pt x="84" y="128"/>
                    <a:pt x="74" y="124"/>
                    <a:pt x="68" y="116"/>
                  </a:cubicBezTo>
                  <a:cubicBezTo>
                    <a:pt x="62" y="109"/>
                    <a:pt x="59" y="98"/>
                    <a:pt x="61" y="87"/>
                  </a:cubicBezTo>
                  <a:cubicBezTo>
                    <a:pt x="65" y="62"/>
                    <a:pt x="85" y="45"/>
                    <a:pt x="109" y="45"/>
                  </a:cubicBezTo>
                  <a:cubicBezTo>
                    <a:pt x="121" y="45"/>
                    <a:pt x="131" y="50"/>
                    <a:pt x="137" y="57"/>
                  </a:cubicBezTo>
                  <a:cubicBezTo>
                    <a:pt x="144" y="65"/>
                    <a:pt x="147" y="75"/>
                    <a:pt x="145"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8"/>
            <p:cNvSpPr>
              <a:spLocks noEditPoints="1"/>
            </p:cNvSpPr>
            <p:nvPr userDrawn="1"/>
          </p:nvSpPr>
          <p:spPr bwMode="auto">
            <a:xfrm>
              <a:off x="1817688" y="5872163"/>
              <a:ext cx="157162"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19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4 w 212"/>
                <a:gd name="T33" fmla="*/ 87 h 173"/>
                <a:gd name="T34" fmla="*/ 96 w 212"/>
                <a:gd name="T35" fmla="*/ 128 h 173"/>
                <a:gd name="T36" fmla="*/ 68 w 212"/>
                <a:gd name="T37" fmla="*/ 116 h 173"/>
                <a:gd name="T38" fmla="*/ 61 w 212"/>
                <a:gd name="T39" fmla="*/ 87 h 173"/>
                <a:gd name="T40" fmla="*/ 109 w 212"/>
                <a:gd name="T41" fmla="*/ 45 h 173"/>
                <a:gd name="T42" fmla="*/ 137 w 212"/>
                <a:gd name="T43" fmla="*/ 57 h 173"/>
                <a:gd name="T44" fmla="*/ 144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1" y="36"/>
                    <a:pt x="4" y="86"/>
                  </a:cubicBezTo>
                  <a:cubicBezTo>
                    <a:pt x="0" y="111"/>
                    <a:pt x="5" y="135"/>
                    <a:pt x="19" y="151"/>
                  </a:cubicBezTo>
                  <a:cubicBezTo>
                    <a:pt x="32"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8" y="4"/>
                    <a:pt x="204" y="4"/>
                  </a:cubicBezTo>
                  <a:close/>
                  <a:moveTo>
                    <a:pt x="144" y="87"/>
                  </a:moveTo>
                  <a:cubicBezTo>
                    <a:pt x="140" y="112"/>
                    <a:pt x="121" y="128"/>
                    <a:pt x="96" y="128"/>
                  </a:cubicBezTo>
                  <a:cubicBezTo>
                    <a:pt x="84" y="128"/>
                    <a:pt x="74" y="124"/>
                    <a:pt x="68" y="116"/>
                  </a:cubicBezTo>
                  <a:cubicBezTo>
                    <a:pt x="61" y="109"/>
                    <a:pt x="59" y="98"/>
                    <a:pt x="61" y="87"/>
                  </a:cubicBezTo>
                  <a:cubicBezTo>
                    <a:pt x="65" y="62"/>
                    <a:pt x="85" y="45"/>
                    <a:pt x="109" y="45"/>
                  </a:cubicBezTo>
                  <a:cubicBezTo>
                    <a:pt x="121" y="45"/>
                    <a:pt x="131" y="50"/>
                    <a:pt x="137" y="57"/>
                  </a:cubicBezTo>
                  <a:cubicBezTo>
                    <a:pt x="144" y="65"/>
                    <a:pt x="146" y="75"/>
                    <a:pt x="144"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9"/>
            <p:cNvSpPr>
              <a:spLocks/>
            </p:cNvSpPr>
            <p:nvPr userDrawn="1"/>
          </p:nvSpPr>
          <p:spPr bwMode="auto">
            <a:xfrm>
              <a:off x="1517650" y="5875338"/>
              <a:ext cx="155575" cy="166687"/>
            </a:xfrm>
            <a:custGeom>
              <a:avLst/>
              <a:gdLst>
                <a:gd name="T0" fmla="*/ 200 w 210"/>
                <a:gd name="T1" fmla="*/ 0 h 223"/>
                <a:gd name="T2" fmla="*/ 157 w 210"/>
                <a:gd name="T3" fmla="*/ 0 h 223"/>
                <a:gd name="T4" fmla="*/ 147 w 210"/>
                <a:gd name="T5" fmla="*/ 6 h 223"/>
                <a:gd name="T6" fmla="*/ 88 w 210"/>
                <a:gd name="T7" fmla="*/ 93 h 223"/>
                <a:gd name="T8" fmla="*/ 63 w 210"/>
                <a:gd name="T9" fmla="*/ 9 h 223"/>
                <a:gd name="T10" fmla="*/ 51 w 210"/>
                <a:gd name="T11" fmla="*/ 0 h 223"/>
                <a:gd name="T12" fmla="*/ 9 w 210"/>
                <a:gd name="T13" fmla="*/ 0 h 223"/>
                <a:gd name="T14" fmla="*/ 2 w 210"/>
                <a:gd name="T15" fmla="*/ 10 h 223"/>
                <a:gd name="T16" fmla="*/ 49 w 210"/>
                <a:gd name="T17" fmla="*/ 149 h 223"/>
                <a:gd name="T18" fmla="*/ 5 w 210"/>
                <a:gd name="T19" fmla="*/ 211 h 223"/>
                <a:gd name="T20" fmla="*/ 11 w 210"/>
                <a:gd name="T21" fmla="*/ 223 h 223"/>
                <a:gd name="T22" fmla="*/ 54 w 210"/>
                <a:gd name="T23" fmla="*/ 223 h 223"/>
                <a:gd name="T24" fmla="*/ 64 w 210"/>
                <a:gd name="T25" fmla="*/ 218 h 223"/>
                <a:gd name="T26" fmla="*/ 206 w 210"/>
                <a:gd name="T27" fmla="*/ 12 h 223"/>
                <a:gd name="T28" fmla="*/ 200 w 210"/>
                <a:gd name="T29"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223">
                  <a:moveTo>
                    <a:pt x="200" y="0"/>
                  </a:moveTo>
                  <a:cubicBezTo>
                    <a:pt x="157" y="0"/>
                    <a:pt x="157" y="0"/>
                    <a:pt x="157" y="0"/>
                  </a:cubicBezTo>
                  <a:cubicBezTo>
                    <a:pt x="153" y="0"/>
                    <a:pt x="149" y="2"/>
                    <a:pt x="147" y="6"/>
                  </a:cubicBezTo>
                  <a:cubicBezTo>
                    <a:pt x="88" y="93"/>
                    <a:pt x="88" y="93"/>
                    <a:pt x="88" y="93"/>
                  </a:cubicBezTo>
                  <a:cubicBezTo>
                    <a:pt x="63" y="9"/>
                    <a:pt x="63" y="9"/>
                    <a:pt x="63" y="9"/>
                  </a:cubicBezTo>
                  <a:cubicBezTo>
                    <a:pt x="61" y="4"/>
                    <a:pt x="56" y="0"/>
                    <a:pt x="51" y="0"/>
                  </a:cubicBezTo>
                  <a:cubicBezTo>
                    <a:pt x="9" y="0"/>
                    <a:pt x="9" y="0"/>
                    <a:pt x="9" y="0"/>
                  </a:cubicBezTo>
                  <a:cubicBezTo>
                    <a:pt x="4" y="0"/>
                    <a:pt x="0" y="5"/>
                    <a:pt x="2" y="10"/>
                  </a:cubicBezTo>
                  <a:cubicBezTo>
                    <a:pt x="49" y="149"/>
                    <a:pt x="49" y="149"/>
                    <a:pt x="49" y="149"/>
                  </a:cubicBezTo>
                  <a:cubicBezTo>
                    <a:pt x="5" y="211"/>
                    <a:pt x="5" y="211"/>
                    <a:pt x="5" y="211"/>
                  </a:cubicBezTo>
                  <a:cubicBezTo>
                    <a:pt x="1" y="216"/>
                    <a:pt x="5" y="223"/>
                    <a:pt x="11" y="223"/>
                  </a:cubicBezTo>
                  <a:cubicBezTo>
                    <a:pt x="54" y="223"/>
                    <a:pt x="54" y="223"/>
                    <a:pt x="54" y="223"/>
                  </a:cubicBezTo>
                  <a:cubicBezTo>
                    <a:pt x="58" y="223"/>
                    <a:pt x="61" y="221"/>
                    <a:pt x="64" y="218"/>
                  </a:cubicBezTo>
                  <a:cubicBezTo>
                    <a:pt x="206" y="12"/>
                    <a:pt x="206" y="12"/>
                    <a:pt x="206" y="12"/>
                  </a:cubicBezTo>
                  <a:cubicBezTo>
                    <a:pt x="210" y="7"/>
                    <a:pt x="206" y="0"/>
                    <a:pt x="20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0"/>
            <p:cNvSpPr>
              <a:spLocks/>
            </p:cNvSpPr>
            <p:nvPr userDrawn="1"/>
          </p:nvSpPr>
          <p:spPr bwMode="auto">
            <a:xfrm>
              <a:off x="1978025" y="5813425"/>
              <a:ext cx="71437" cy="185737"/>
            </a:xfrm>
            <a:custGeom>
              <a:avLst/>
              <a:gdLst>
                <a:gd name="T0" fmla="*/ 37 w 94"/>
                <a:gd name="T1" fmla="*/ 6 h 247"/>
                <a:gd name="T2" fmla="*/ 1 w 94"/>
                <a:gd name="T3" fmla="*/ 239 h 247"/>
                <a:gd name="T4" fmla="*/ 8 w 94"/>
                <a:gd name="T5" fmla="*/ 247 h 247"/>
                <a:gd name="T6" fmla="*/ 45 w 94"/>
                <a:gd name="T7" fmla="*/ 247 h 247"/>
                <a:gd name="T8" fmla="*/ 57 w 94"/>
                <a:gd name="T9" fmla="*/ 237 h 247"/>
                <a:gd name="T10" fmla="*/ 93 w 94"/>
                <a:gd name="T11" fmla="*/ 9 h 247"/>
                <a:gd name="T12" fmla="*/ 86 w 94"/>
                <a:gd name="T13" fmla="*/ 0 h 247"/>
                <a:gd name="T14" fmla="*/ 44 w 94"/>
                <a:gd name="T15" fmla="*/ 0 h 247"/>
                <a:gd name="T16" fmla="*/ 37 w 94"/>
                <a:gd name="T17" fmla="*/ 6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247">
                  <a:moveTo>
                    <a:pt x="37" y="6"/>
                  </a:moveTo>
                  <a:cubicBezTo>
                    <a:pt x="1" y="239"/>
                    <a:pt x="1" y="239"/>
                    <a:pt x="1" y="239"/>
                  </a:cubicBezTo>
                  <a:cubicBezTo>
                    <a:pt x="0" y="243"/>
                    <a:pt x="3" y="247"/>
                    <a:pt x="8" y="247"/>
                  </a:cubicBezTo>
                  <a:cubicBezTo>
                    <a:pt x="45" y="247"/>
                    <a:pt x="45" y="247"/>
                    <a:pt x="45" y="247"/>
                  </a:cubicBezTo>
                  <a:cubicBezTo>
                    <a:pt x="51" y="247"/>
                    <a:pt x="56" y="243"/>
                    <a:pt x="57" y="237"/>
                  </a:cubicBezTo>
                  <a:cubicBezTo>
                    <a:pt x="93" y="9"/>
                    <a:pt x="93" y="9"/>
                    <a:pt x="93" y="9"/>
                  </a:cubicBezTo>
                  <a:cubicBezTo>
                    <a:pt x="94" y="4"/>
                    <a:pt x="90" y="0"/>
                    <a:pt x="86" y="0"/>
                  </a:cubicBezTo>
                  <a:cubicBezTo>
                    <a:pt x="44" y="0"/>
                    <a:pt x="44" y="0"/>
                    <a:pt x="44" y="0"/>
                  </a:cubicBezTo>
                  <a:cubicBezTo>
                    <a:pt x="41" y="0"/>
                    <a:pt x="38" y="3"/>
                    <a:pt x="37" y="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1"/>
            <p:cNvSpPr>
              <a:spLocks/>
            </p:cNvSpPr>
            <p:nvPr userDrawn="1"/>
          </p:nvSpPr>
          <p:spPr bwMode="auto">
            <a:xfrm>
              <a:off x="842963" y="5748338"/>
              <a:ext cx="250825" cy="293687"/>
            </a:xfrm>
            <a:custGeom>
              <a:avLst/>
              <a:gdLst>
                <a:gd name="T0" fmla="*/ 301 w 337"/>
                <a:gd name="T1" fmla="*/ 100 h 393"/>
                <a:gd name="T2" fmla="*/ 285 w 337"/>
                <a:gd name="T3" fmla="*/ 30 h 393"/>
                <a:gd name="T4" fmla="*/ 192 w 337"/>
                <a:gd name="T5" fmla="*/ 0 h 393"/>
                <a:gd name="T6" fmla="*/ 70 w 337"/>
                <a:gd name="T7" fmla="*/ 0 h 393"/>
                <a:gd name="T8" fmla="*/ 52 w 337"/>
                <a:gd name="T9" fmla="*/ 15 h 393"/>
                <a:gd name="T10" fmla="*/ 1 w 337"/>
                <a:gd name="T11" fmla="*/ 337 h 393"/>
                <a:gd name="T12" fmla="*/ 12 w 337"/>
                <a:gd name="T13" fmla="*/ 349 h 393"/>
                <a:gd name="T14" fmla="*/ 87 w 337"/>
                <a:gd name="T15" fmla="*/ 349 h 393"/>
                <a:gd name="T16" fmla="*/ 82 w 337"/>
                <a:gd name="T17" fmla="*/ 382 h 393"/>
                <a:gd name="T18" fmla="*/ 91 w 337"/>
                <a:gd name="T19" fmla="*/ 393 h 393"/>
                <a:gd name="T20" fmla="*/ 155 w 337"/>
                <a:gd name="T21" fmla="*/ 393 h 393"/>
                <a:gd name="T22" fmla="*/ 170 w 337"/>
                <a:gd name="T23" fmla="*/ 380 h 393"/>
                <a:gd name="T24" fmla="*/ 170 w 337"/>
                <a:gd name="T25" fmla="*/ 377 h 393"/>
                <a:gd name="T26" fmla="*/ 182 w 337"/>
                <a:gd name="T27" fmla="*/ 301 h 393"/>
                <a:gd name="T28" fmla="*/ 183 w 337"/>
                <a:gd name="T29" fmla="*/ 297 h 393"/>
                <a:gd name="T30" fmla="*/ 198 w 337"/>
                <a:gd name="T31" fmla="*/ 284 h 393"/>
                <a:gd name="T32" fmla="*/ 208 w 337"/>
                <a:gd name="T33" fmla="*/ 284 h 393"/>
                <a:gd name="T34" fmla="*/ 331 w 337"/>
                <a:gd name="T35" fmla="*/ 186 h 393"/>
                <a:gd name="T36" fmla="*/ 319 w 337"/>
                <a:gd name="T37" fmla="*/ 113 h 393"/>
                <a:gd name="T38" fmla="*/ 301 w 337"/>
                <a:gd name="T39" fmla="*/ 100 h 393"/>
                <a:gd name="T40" fmla="*/ 301 w 337"/>
                <a:gd name="T41" fmla="*/ 10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7" h="393">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82" y="382"/>
                    <a:pt x="82" y="382"/>
                    <a:pt x="82" y="382"/>
                  </a:cubicBezTo>
                  <a:cubicBezTo>
                    <a:pt x="81" y="388"/>
                    <a:pt x="85" y="393"/>
                    <a:pt x="91" y="393"/>
                  </a:cubicBezTo>
                  <a:cubicBezTo>
                    <a:pt x="155" y="393"/>
                    <a:pt x="155" y="393"/>
                    <a:pt x="155" y="393"/>
                  </a:cubicBezTo>
                  <a:cubicBezTo>
                    <a:pt x="162" y="393"/>
                    <a:pt x="168" y="387"/>
                    <a:pt x="170" y="380"/>
                  </a:cubicBezTo>
                  <a:cubicBezTo>
                    <a:pt x="170" y="377"/>
                    <a:pt x="170" y="377"/>
                    <a:pt x="170" y="377"/>
                  </a:cubicBezTo>
                  <a:cubicBezTo>
                    <a:pt x="182" y="301"/>
                    <a:pt x="182" y="301"/>
                    <a:pt x="182" y="301"/>
                  </a:cubicBezTo>
                  <a:cubicBezTo>
                    <a:pt x="183" y="297"/>
                    <a:pt x="183" y="297"/>
                    <a:pt x="183" y="297"/>
                  </a:cubicBezTo>
                  <a:cubicBezTo>
                    <a:pt x="184" y="289"/>
                    <a:pt x="191" y="284"/>
                    <a:pt x="198" y="284"/>
                  </a:cubicBezTo>
                  <a:cubicBezTo>
                    <a:pt x="208" y="284"/>
                    <a:pt x="208" y="284"/>
                    <a:pt x="208" y="284"/>
                  </a:cubicBezTo>
                  <a:cubicBezTo>
                    <a:pt x="269" y="284"/>
                    <a:pt x="317" y="259"/>
                    <a:pt x="331" y="186"/>
                  </a:cubicBezTo>
                  <a:cubicBezTo>
                    <a:pt x="337" y="156"/>
                    <a:pt x="334" y="131"/>
                    <a:pt x="319" y="113"/>
                  </a:cubicBezTo>
                  <a:cubicBezTo>
                    <a:pt x="314" y="108"/>
                    <a:pt x="308" y="104"/>
                    <a:pt x="301" y="100"/>
                  </a:cubicBezTo>
                  <a:cubicBezTo>
                    <a:pt x="301" y="100"/>
                    <a:pt x="301" y="100"/>
                    <a:pt x="301" y="100"/>
                  </a:cubicBezTo>
                </a:path>
              </a:pathLst>
            </a:custGeom>
            <a:solidFill>
              <a:srgbClr val="FFFFFF">
                <a:alpha val="68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2"/>
            <p:cNvSpPr>
              <a:spLocks/>
            </p:cNvSpPr>
            <p:nvPr userDrawn="1"/>
          </p:nvSpPr>
          <p:spPr bwMode="auto">
            <a:xfrm>
              <a:off x="842963" y="5748338"/>
              <a:ext cx="227012" cy="260350"/>
            </a:xfrm>
            <a:custGeom>
              <a:avLst/>
              <a:gdLst>
                <a:gd name="T0" fmla="*/ 301 w 306"/>
                <a:gd name="T1" fmla="*/ 100 h 349"/>
                <a:gd name="T2" fmla="*/ 285 w 306"/>
                <a:gd name="T3" fmla="*/ 30 h 349"/>
                <a:gd name="T4" fmla="*/ 192 w 306"/>
                <a:gd name="T5" fmla="*/ 0 h 349"/>
                <a:gd name="T6" fmla="*/ 70 w 306"/>
                <a:gd name="T7" fmla="*/ 0 h 349"/>
                <a:gd name="T8" fmla="*/ 52 w 306"/>
                <a:gd name="T9" fmla="*/ 15 h 349"/>
                <a:gd name="T10" fmla="*/ 1 w 306"/>
                <a:gd name="T11" fmla="*/ 337 h 349"/>
                <a:gd name="T12" fmla="*/ 12 w 306"/>
                <a:gd name="T13" fmla="*/ 349 h 349"/>
                <a:gd name="T14" fmla="*/ 87 w 306"/>
                <a:gd name="T15" fmla="*/ 349 h 349"/>
                <a:gd name="T16" fmla="*/ 106 w 306"/>
                <a:gd name="T17" fmla="*/ 229 h 349"/>
                <a:gd name="T18" fmla="*/ 106 w 306"/>
                <a:gd name="T19" fmla="*/ 233 h 349"/>
                <a:gd name="T20" fmla="*/ 123 w 306"/>
                <a:gd name="T21" fmla="*/ 218 h 349"/>
                <a:gd name="T22" fmla="*/ 159 w 306"/>
                <a:gd name="T23" fmla="*/ 218 h 349"/>
                <a:gd name="T24" fmla="*/ 300 w 306"/>
                <a:gd name="T25" fmla="*/ 107 h 349"/>
                <a:gd name="T26" fmla="*/ 301 w 306"/>
                <a:gd name="T27"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6" h="349">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cubicBezTo>
                    <a:pt x="106" y="233"/>
                    <a:pt x="106" y="233"/>
                    <a:pt x="106" y="233"/>
                  </a:cubicBezTo>
                  <a:cubicBezTo>
                    <a:pt x="107" y="225"/>
                    <a:pt x="114" y="218"/>
                    <a:pt x="123" y="218"/>
                  </a:cubicBezTo>
                  <a:cubicBezTo>
                    <a:pt x="159" y="218"/>
                    <a:pt x="159" y="218"/>
                    <a:pt x="159" y="218"/>
                  </a:cubicBezTo>
                  <a:cubicBezTo>
                    <a:pt x="229" y="218"/>
                    <a:pt x="284" y="190"/>
                    <a:pt x="300" y="107"/>
                  </a:cubicBezTo>
                  <a:cubicBezTo>
                    <a:pt x="301" y="105"/>
                    <a:pt x="301" y="102"/>
                    <a:pt x="301" y="100"/>
                  </a:cubicBezTo>
                </a:path>
              </a:pathLst>
            </a:custGeom>
            <a:solidFill>
              <a:srgbClr val="FFFFFF">
                <a:alpha val="70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13"/>
            <p:cNvSpPr>
              <a:spLocks/>
            </p:cNvSpPr>
            <p:nvPr userDrawn="1"/>
          </p:nvSpPr>
          <p:spPr bwMode="auto">
            <a:xfrm>
              <a:off x="842963" y="5748338"/>
              <a:ext cx="227012" cy="260350"/>
            </a:xfrm>
            <a:custGeom>
              <a:avLst/>
              <a:gdLst>
                <a:gd name="T0" fmla="*/ 126 w 306"/>
                <a:gd name="T1" fmla="*/ 100 h 349"/>
                <a:gd name="T2" fmla="*/ 135 w 306"/>
                <a:gd name="T3" fmla="*/ 89 h 349"/>
                <a:gd name="T4" fmla="*/ 142 w 306"/>
                <a:gd name="T5" fmla="*/ 87 h 349"/>
                <a:gd name="T6" fmla="*/ 237 w 306"/>
                <a:gd name="T7" fmla="*/ 87 h 349"/>
                <a:gd name="T8" fmla="*/ 269 w 306"/>
                <a:gd name="T9" fmla="*/ 90 h 349"/>
                <a:gd name="T10" fmla="*/ 277 w 306"/>
                <a:gd name="T11" fmla="*/ 91 h 349"/>
                <a:gd name="T12" fmla="*/ 284 w 306"/>
                <a:gd name="T13" fmla="*/ 93 h 349"/>
                <a:gd name="T14" fmla="*/ 288 w 306"/>
                <a:gd name="T15" fmla="*/ 94 h 349"/>
                <a:gd name="T16" fmla="*/ 301 w 306"/>
                <a:gd name="T17" fmla="*/ 100 h 349"/>
                <a:gd name="T18" fmla="*/ 285 w 306"/>
                <a:gd name="T19" fmla="*/ 30 h 349"/>
                <a:gd name="T20" fmla="*/ 192 w 306"/>
                <a:gd name="T21" fmla="*/ 0 h 349"/>
                <a:gd name="T22" fmla="*/ 70 w 306"/>
                <a:gd name="T23" fmla="*/ 0 h 349"/>
                <a:gd name="T24" fmla="*/ 52 w 306"/>
                <a:gd name="T25" fmla="*/ 15 h 349"/>
                <a:gd name="T26" fmla="*/ 1 w 306"/>
                <a:gd name="T27" fmla="*/ 337 h 349"/>
                <a:gd name="T28" fmla="*/ 12 w 306"/>
                <a:gd name="T29" fmla="*/ 349 h 349"/>
                <a:gd name="T30" fmla="*/ 87 w 306"/>
                <a:gd name="T31" fmla="*/ 349 h 349"/>
                <a:gd name="T32" fmla="*/ 106 w 306"/>
                <a:gd name="T33" fmla="*/ 229 h 349"/>
                <a:gd name="T34" fmla="*/ 126 w 306"/>
                <a:gd name="T35"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6" h="349">
                  <a:moveTo>
                    <a:pt x="126" y="100"/>
                  </a:moveTo>
                  <a:cubicBezTo>
                    <a:pt x="127" y="95"/>
                    <a:pt x="131" y="91"/>
                    <a:pt x="135" y="89"/>
                  </a:cubicBezTo>
                  <a:cubicBezTo>
                    <a:pt x="137" y="88"/>
                    <a:pt x="139" y="87"/>
                    <a:pt x="142" y="87"/>
                  </a:cubicBezTo>
                  <a:cubicBezTo>
                    <a:pt x="237" y="87"/>
                    <a:pt x="237" y="87"/>
                    <a:pt x="237" y="87"/>
                  </a:cubicBezTo>
                  <a:cubicBezTo>
                    <a:pt x="249" y="87"/>
                    <a:pt x="259" y="88"/>
                    <a:pt x="269" y="90"/>
                  </a:cubicBezTo>
                  <a:cubicBezTo>
                    <a:pt x="272" y="90"/>
                    <a:pt x="274" y="91"/>
                    <a:pt x="277" y="91"/>
                  </a:cubicBezTo>
                  <a:cubicBezTo>
                    <a:pt x="279" y="92"/>
                    <a:pt x="282" y="92"/>
                    <a:pt x="284" y="93"/>
                  </a:cubicBezTo>
                  <a:cubicBezTo>
                    <a:pt x="286" y="94"/>
                    <a:pt x="287" y="94"/>
                    <a:pt x="288" y="94"/>
                  </a:cubicBezTo>
                  <a:cubicBezTo>
                    <a:pt x="293" y="96"/>
                    <a:pt x="297" y="98"/>
                    <a:pt x="301" y="100"/>
                  </a:cubicBez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lnTo>
                    <a:pt x="126" y="10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61644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805">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w/ Blue Gradient Block">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4167" t="7037" r="4062" b="37223"/>
          <a:stretch/>
        </p:blipFill>
        <p:spPr>
          <a:xfrm>
            <a:off x="378619" y="361950"/>
            <a:ext cx="8391525" cy="2867025"/>
          </a:xfrm>
          <a:prstGeom prst="rect">
            <a:avLst/>
          </a:prstGeom>
        </p:spPr>
      </p:pic>
      <p:sp>
        <p:nvSpPr>
          <p:cNvPr id="2" name="Title 1"/>
          <p:cNvSpPr>
            <a:spLocks noGrp="1"/>
          </p:cNvSpPr>
          <p:nvPr>
            <p:ph type="title"/>
          </p:nvPr>
        </p:nvSpPr>
        <p:spPr>
          <a:xfrm>
            <a:off x="378619" y="366713"/>
            <a:ext cx="8390335" cy="2866644"/>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0" tIns="640080" rIns="731520" bIns="45720" numCol="1" spcCol="0" rtlCol="0" fromWordArt="0" anchor="t" anchorCtr="0" forceAA="0" compatLnSpc="1">
            <a:prstTxWarp prst="textNoShape">
              <a:avLst/>
            </a:prstTxWarp>
            <a:noAutofit/>
          </a:bodyPr>
          <a:lstStyle>
            <a:lvl1pPr>
              <a:lnSpc>
                <a:spcPct val="120000"/>
              </a:lnSpc>
              <a:defRPr lang="en-US" sz="4800" dirty="0">
                <a:solidFill>
                  <a:schemeClr val="lt1"/>
                </a:solidFill>
                <a:latin typeface="PayPal Sans Big Thin" panose="020B0403040504040204" pitchFamily="34" charset="0"/>
                <a:ea typeface="+mn-ea"/>
                <a:cs typeface="+mn-cs"/>
              </a:defRPr>
            </a:lvl1pPr>
          </a:lstStyle>
          <a:p>
            <a:pPr marL="0" lvl="0">
              <a:lnSpc>
                <a:spcPct val="100000"/>
              </a:lnSpc>
            </a:pPr>
            <a:r>
              <a:rPr lang="en-US" smtClean="0"/>
              <a:t>Click to edit Master title style</a:t>
            </a:r>
            <a:endParaRPr lang="en-US" dirty="0"/>
          </a:p>
        </p:txBody>
      </p:sp>
      <p:sp>
        <p:nvSpPr>
          <p:cNvPr id="6" name="Footer Placeholder 5"/>
          <p:cNvSpPr>
            <a:spLocks noGrp="1"/>
          </p:cNvSpPr>
          <p:nvPr>
            <p:ph type="ftr" sz="quarter" idx="11"/>
          </p:nvPr>
        </p:nvSpPr>
        <p:spPr/>
        <p:txBody>
          <a:bodyPr/>
          <a:lstStyle>
            <a:lvl1pPr marL="0" algn="l" defTabSz="914400" rtl="0" eaLnBrk="1" latinLnBrk="0" hangingPunct="1">
              <a:defRPr lang="en-US" sz="800" kern="1200" smtClean="0">
                <a:solidFill>
                  <a:schemeClr val="tx2">
                    <a:lumMod val="60000"/>
                    <a:lumOff val="40000"/>
                  </a:schemeClr>
                </a:solidFill>
                <a:latin typeface="+mn-lt"/>
                <a:ea typeface="+mn-ea"/>
                <a:cs typeface="+mn-cs"/>
              </a:defRPr>
            </a:lvl1pPr>
          </a:lstStyle>
          <a:p>
            <a:endParaRPr lang="en-US"/>
          </a:p>
        </p:txBody>
      </p:sp>
      <p:sp>
        <p:nvSpPr>
          <p:cNvPr id="7" name="Slide Number Placeholder 6"/>
          <p:cNvSpPr>
            <a:spLocks noGrp="1"/>
          </p:cNvSpPr>
          <p:nvPr>
            <p:ph type="sldNum" sz="quarter" idx="12"/>
          </p:nvPr>
        </p:nvSpPr>
        <p:spPr/>
        <p:txBody>
          <a:bodyPr/>
          <a:lstStyle>
            <a:lvl1pPr marL="0" algn="r" defTabSz="914400" rtl="0" eaLnBrk="1" latinLnBrk="0" hangingPunct="1">
              <a:defRPr lang="en-US" sz="1000" b="0" kern="1200" smtClean="0">
                <a:solidFill>
                  <a:schemeClr val="tx2">
                    <a:lumMod val="60000"/>
                    <a:lumOff val="40000"/>
                  </a:schemeClr>
                </a:solidFill>
                <a:latin typeface="+mn-lt"/>
                <a:ea typeface="+mn-ea"/>
                <a:cs typeface="+mn-cs"/>
              </a:defRPr>
            </a:lvl1pPr>
          </a:lstStyle>
          <a:p>
            <a:fld id="{EF1A169E-AD20-EF40-9755-5B02FC72079F}" type="slidenum">
              <a:rPr lang="en-US" smtClean="0"/>
              <a:t>‹#›</a:t>
            </a:fld>
            <a:endParaRPr lang="en-US"/>
          </a:p>
        </p:txBody>
      </p:sp>
      <p:sp>
        <p:nvSpPr>
          <p:cNvPr id="10" name="Rectangle 9"/>
          <p:cNvSpPr/>
          <p:nvPr/>
        </p:nvSpPr>
        <p:spPr>
          <a:xfrm>
            <a:off x="1143" y="5088636"/>
            <a:ext cx="9141714" cy="54864"/>
          </a:xfrm>
          <a:prstGeom prst="rect">
            <a:avLst/>
          </a:prstGeom>
          <a:gradFill flip="none" rotWithShape="1">
            <a:gsLst>
              <a:gs pos="0">
                <a:srgbClr val="0092D4"/>
              </a:gs>
              <a:gs pos="89000">
                <a:srgbClr val="00318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3"/>
          <p:cNvSpPr>
            <a:spLocks noGrp="1"/>
          </p:cNvSpPr>
          <p:nvPr>
            <p:ph type="body" sz="quarter" idx="16" hasCustomPrompt="1"/>
          </p:nvPr>
        </p:nvSpPr>
        <p:spPr>
          <a:xfrm>
            <a:off x="377430" y="3235167"/>
            <a:ext cx="8391525" cy="423863"/>
          </a:xfrm>
        </p:spPr>
        <p:txBody>
          <a:bodyPr tIns="246888" rIns="0">
            <a:normAutofit/>
          </a:bodyPr>
          <a:lstStyle>
            <a:lvl1pPr marL="171450" indent="-171450" algn="r">
              <a:buClr>
                <a:schemeClr val="tx1"/>
              </a:buClr>
              <a:buFont typeface="Arial" panose="020B0604020202020204" pitchFamily="34" charset="0"/>
              <a:buChar char="─"/>
              <a:defRPr sz="1200" spc="100" baseline="0">
                <a:solidFill>
                  <a:schemeClr val="tx1"/>
                </a:solidFill>
              </a:defRPr>
            </a:lvl1pPr>
          </a:lstStyle>
          <a:p>
            <a:pPr lvl="0"/>
            <a:r>
              <a:rPr lang="en-US" dirty="0" smtClean="0"/>
              <a:t> CLICK TO EDIT MASTER TEXT STYLE</a:t>
            </a:r>
            <a:endParaRPr lang="en-US" dirty="0"/>
          </a:p>
        </p:txBody>
      </p:sp>
      <p:pic>
        <p:nvPicPr>
          <p:cNvPr id="13" name="Picture 12"/>
          <p:cNvPicPr>
            <a:picLocks noChangeAspect="1"/>
          </p:cNvPicPr>
          <p:nvPr/>
        </p:nvPicPr>
        <p:blipFill>
          <a:blip r:embed="rId3"/>
          <a:stretch>
            <a:fillRect/>
          </a:stretch>
        </p:blipFill>
        <p:spPr>
          <a:xfrm>
            <a:off x="377191" y="4764882"/>
            <a:ext cx="755384" cy="184308"/>
          </a:xfrm>
          <a:prstGeom prst="rect">
            <a:avLst/>
          </a:prstGeom>
        </p:spPr>
      </p:pic>
    </p:spTree>
    <p:extLst>
      <p:ext uri="{BB962C8B-B14F-4D97-AF65-F5344CB8AC3E}">
        <p14:creationId xmlns:p14="http://schemas.microsoft.com/office/powerpoint/2010/main" val="2500022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805">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w/ Purple Gradient Block">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134" t="7350" r="4062" b="36909"/>
          <a:stretch/>
        </p:blipFill>
        <p:spPr>
          <a:xfrm>
            <a:off x="378618" y="361950"/>
            <a:ext cx="8394456" cy="2867025"/>
          </a:xfrm>
          <a:prstGeom prst="rect">
            <a:avLst/>
          </a:prstGeom>
        </p:spPr>
      </p:pic>
      <p:sp>
        <p:nvSpPr>
          <p:cNvPr id="2" name="Title 1"/>
          <p:cNvSpPr>
            <a:spLocks noGrp="1"/>
          </p:cNvSpPr>
          <p:nvPr>
            <p:ph type="title"/>
          </p:nvPr>
        </p:nvSpPr>
        <p:spPr>
          <a:xfrm>
            <a:off x="378619" y="366713"/>
            <a:ext cx="8390335" cy="2866644"/>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0" tIns="640080" rIns="731520" bIns="45720" numCol="1" spcCol="0" rtlCol="0" fromWordArt="0" anchor="t" anchorCtr="0" forceAA="0" compatLnSpc="1">
            <a:prstTxWarp prst="textNoShape">
              <a:avLst/>
            </a:prstTxWarp>
            <a:noAutofit/>
          </a:bodyPr>
          <a:lstStyle>
            <a:lvl1pPr>
              <a:lnSpc>
                <a:spcPct val="120000"/>
              </a:lnSpc>
              <a:defRPr lang="en-US" sz="4800" dirty="0">
                <a:solidFill>
                  <a:schemeClr val="lt1"/>
                </a:solidFill>
                <a:latin typeface="PayPal Sans Big Thin" panose="020B0403040504040204" pitchFamily="34" charset="0"/>
                <a:ea typeface="+mn-ea"/>
                <a:cs typeface="+mn-cs"/>
              </a:defRPr>
            </a:lvl1pPr>
          </a:lstStyle>
          <a:p>
            <a:pPr marL="0" lvl="0">
              <a:lnSpc>
                <a:spcPct val="100000"/>
              </a:lnSpc>
            </a:pPr>
            <a:r>
              <a:rPr lang="en-US" smtClean="0"/>
              <a:t>Click to edit Master title style</a:t>
            </a:r>
            <a:endParaRPr lang="en-US" dirty="0"/>
          </a:p>
        </p:txBody>
      </p:sp>
      <p:sp>
        <p:nvSpPr>
          <p:cNvPr id="6" name="Footer Placeholder 5"/>
          <p:cNvSpPr>
            <a:spLocks noGrp="1"/>
          </p:cNvSpPr>
          <p:nvPr>
            <p:ph type="ftr" sz="quarter" idx="11"/>
          </p:nvPr>
        </p:nvSpPr>
        <p:spPr/>
        <p:txBody>
          <a:bodyPr/>
          <a:lstStyle>
            <a:lvl1pPr marL="0" algn="l" defTabSz="914400" rtl="0" eaLnBrk="1" latinLnBrk="0" hangingPunct="1">
              <a:defRPr lang="en-US" sz="800" kern="1200" smtClean="0">
                <a:solidFill>
                  <a:schemeClr val="tx2">
                    <a:lumMod val="60000"/>
                    <a:lumOff val="40000"/>
                  </a:schemeClr>
                </a:solidFill>
                <a:latin typeface="+mn-lt"/>
                <a:ea typeface="+mn-ea"/>
                <a:cs typeface="+mn-cs"/>
              </a:defRPr>
            </a:lvl1pPr>
          </a:lstStyle>
          <a:p>
            <a:endParaRPr lang="en-US"/>
          </a:p>
        </p:txBody>
      </p:sp>
      <p:sp>
        <p:nvSpPr>
          <p:cNvPr id="7" name="Slide Number Placeholder 6"/>
          <p:cNvSpPr>
            <a:spLocks noGrp="1"/>
          </p:cNvSpPr>
          <p:nvPr>
            <p:ph type="sldNum" sz="quarter" idx="12"/>
          </p:nvPr>
        </p:nvSpPr>
        <p:spPr/>
        <p:txBody>
          <a:bodyPr/>
          <a:lstStyle>
            <a:lvl1pPr marL="0" algn="r" defTabSz="914400" rtl="0" eaLnBrk="1" latinLnBrk="0" hangingPunct="1">
              <a:defRPr lang="en-US" sz="1000" b="0" kern="1200" smtClean="0">
                <a:solidFill>
                  <a:schemeClr val="tx2">
                    <a:lumMod val="60000"/>
                    <a:lumOff val="40000"/>
                  </a:schemeClr>
                </a:solidFill>
                <a:latin typeface="+mn-lt"/>
                <a:ea typeface="+mn-ea"/>
                <a:cs typeface="+mn-cs"/>
              </a:defRPr>
            </a:lvl1pPr>
          </a:lstStyle>
          <a:p>
            <a:fld id="{EF1A169E-AD20-EF40-9755-5B02FC72079F}" type="slidenum">
              <a:rPr lang="en-US" smtClean="0"/>
              <a:t>‹#›</a:t>
            </a:fld>
            <a:endParaRPr lang="en-US"/>
          </a:p>
        </p:txBody>
      </p:sp>
      <p:sp>
        <p:nvSpPr>
          <p:cNvPr id="12" name="Text Placeholder 3"/>
          <p:cNvSpPr>
            <a:spLocks noGrp="1"/>
          </p:cNvSpPr>
          <p:nvPr>
            <p:ph type="body" sz="quarter" idx="16" hasCustomPrompt="1"/>
          </p:nvPr>
        </p:nvSpPr>
        <p:spPr>
          <a:xfrm>
            <a:off x="377430" y="3235167"/>
            <a:ext cx="8391525" cy="423863"/>
          </a:xfrm>
        </p:spPr>
        <p:txBody>
          <a:bodyPr tIns="246888" rIns="0">
            <a:normAutofit/>
          </a:bodyPr>
          <a:lstStyle>
            <a:lvl1pPr marL="171450" indent="-171450" algn="r">
              <a:buClr>
                <a:schemeClr val="tx1"/>
              </a:buClr>
              <a:buFont typeface="Arial" panose="020B0604020202020204" pitchFamily="34" charset="0"/>
              <a:buChar char="─"/>
              <a:defRPr sz="1200" spc="100" baseline="0">
                <a:solidFill>
                  <a:schemeClr val="tx1"/>
                </a:solidFill>
              </a:defRPr>
            </a:lvl1pPr>
          </a:lstStyle>
          <a:p>
            <a:pPr lvl="0"/>
            <a:r>
              <a:rPr lang="en-US" dirty="0" smtClean="0"/>
              <a:t> CLICK TO EDIT MASTER TEXT STYLE</a:t>
            </a:r>
            <a:endParaRPr lang="en-US" dirty="0"/>
          </a:p>
        </p:txBody>
      </p:sp>
      <p:sp>
        <p:nvSpPr>
          <p:cNvPr id="9" name="Content Placeholder 14"/>
          <p:cNvSpPr txBox="1">
            <a:spLocks/>
          </p:cNvSpPr>
          <p:nvPr/>
        </p:nvSpPr>
        <p:spPr>
          <a:xfrm>
            <a:off x="0" y="5088636"/>
            <a:ext cx="9141714" cy="54864"/>
          </a:xfrm>
          <a:prstGeom prst="rect">
            <a:avLst/>
          </a:prstGeom>
          <a:gradFill flip="none" rotWithShape="1">
            <a:gsLst>
              <a:gs pos="0">
                <a:schemeClr val="accent3"/>
              </a:gs>
              <a:gs pos="89000">
                <a:srgbClr val="00318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stStyle>
          <a:p>
            <a:r>
              <a:rPr lang="en-US" dirty="0"/>
              <a:t> </a:t>
            </a:r>
          </a:p>
        </p:txBody>
      </p:sp>
      <p:pic>
        <p:nvPicPr>
          <p:cNvPr id="11" name="Picture 10"/>
          <p:cNvPicPr>
            <a:picLocks noChangeAspect="1"/>
          </p:cNvPicPr>
          <p:nvPr/>
        </p:nvPicPr>
        <p:blipFill>
          <a:blip r:embed="rId3"/>
          <a:stretch>
            <a:fillRect/>
          </a:stretch>
        </p:blipFill>
        <p:spPr>
          <a:xfrm>
            <a:off x="377191" y="4764882"/>
            <a:ext cx="755384" cy="184308"/>
          </a:xfrm>
          <a:prstGeom prst="rect">
            <a:avLst/>
          </a:prstGeom>
        </p:spPr>
      </p:pic>
    </p:spTree>
    <p:extLst>
      <p:ext uri="{BB962C8B-B14F-4D97-AF65-F5344CB8AC3E}">
        <p14:creationId xmlns:p14="http://schemas.microsoft.com/office/powerpoint/2010/main" val="408887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80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Orange Divider Slide">
    <p:spTree>
      <p:nvGrpSpPr>
        <p:cNvPr id="1" name=""/>
        <p:cNvGrpSpPr/>
        <p:nvPr/>
      </p:nvGrpSpPr>
      <p:grpSpPr>
        <a:xfrm>
          <a:off x="0" y="0"/>
          <a:ext cx="0" cy="0"/>
          <a:chOff x="0" y="0"/>
          <a:chExt cx="0" cy="0"/>
        </a:xfrm>
      </p:grpSpPr>
      <p:sp>
        <p:nvSpPr>
          <p:cNvPr id="7" name="Rectangle 6"/>
          <p:cNvSpPr/>
          <p:nvPr/>
        </p:nvSpPr>
        <p:spPr>
          <a:xfrm>
            <a:off x="2286" y="0"/>
            <a:ext cx="9141714" cy="5143500"/>
          </a:xfrm>
          <a:prstGeom prst="rect">
            <a:avLst/>
          </a:prstGeom>
          <a:gradFill flip="none" rotWithShape="1">
            <a:gsLst>
              <a:gs pos="0">
                <a:schemeClr val="accent5"/>
              </a:gs>
              <a:gs pos="90000">
                <a:schemeClr val="accent4"/>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endParaRPr lang="en-US" dirty="0"/>
          </a:p>
        </p:txBody>
      </p:sp>
      <p:sp>
        <p:nvSpPr>
          <p:cNvPr id="2" name="Title 1"/>
          <p:cNvSpPr>
            <a:spLocks noGrp="1"/>
          </p:cNvSpPr>
          <p:nvPr>
            <p:ph type="title" hasCustomPrompt="1"/>
          </p:nvPr>
        </p:nvSpPr>
        <p:spPr>
          <a:xfrm>
            <a:off x="377430" y="1277543"/>
            <a:ext cx="8133159" cy="1256108"/>
          </a:xfrm>
        </p:spPr>
        <p:txBody>
          <a:bodyPr anchor="b">
            <a:normAutofit/>
          </a:bodyPr>
          <a:lstStyle>
            <a:lvl1pPr>
              <a:defRPr sz="3700" spc="300">
                <a:solidFill>
                  <a:schemeClr val="bg1"/>
                </a:solidFill>
                <a:latin typeface="PayPal Sans Big Thin" panose="020B040304050404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77429" y="2654142"/>
            <a:ext cx="7886700" cy="286940"/>
          </a:xfrm>
        </p:spPr>
        <p:txBody>
          <a:bodyPr tIns="0" rIns="0" bIns="0">
            <a:normAutofit/>
          </a:bodyPr>
          <a:lstStyle>
            <a:lvl1pPr marL="0" indent="0">
              <a:buNone/>
              <a:defRPr sz="1800">
                <a:solidFill>
                  <a:schemeClr val="bg1">
                    <a:alpha val="60000"/>
                  </a:schemeClr>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F1A169E-AD20-EF40-9755-5B02FC72079F}" type="slidenum">
              <a:rPr lang="en-US" smtClean="0"/>
              <a:t>‹#›</a:t>
            </a:fld>
            <a:endParaRPr lang="en-US"/>
          </a:p>
        </p:txBody>
      </p:sp>
      <p:sp>
        <p:nvSpPr>
          <p:cNvPr id="16" name="Footer Placeholder 4"/>
          <p:cNvSpPr>
            <a:spLocks noGrp="1"/>
          </p:cNvSpPr>
          <p:nvPr>
            <p:ph type="ftr" sz="quarter" idx="3"/>
          </p:nvPr>
        </p:nvSpPr>
        <p:spPr>
          <a:xfrm>
            <a:off x="1248425" y="4767262"/>
            <a:ext cx="3086100" cy="233363"/>
          </a:xfrm>
          <a:prstGeom prst="rect">
            <a:avLst/>
          </a:prstGeom>
        </p:spPr>
        <p:txBody>
          <a:bodyPr vert="horz" lIns="0" tIns="45720" rIns="0" bIns="45720" rtlCol="0" anchor="ctr"/>
          <a:lstStyle>
            <a:lvl1pPr algn="l">
              <a:defRPr sz="800">
                <a:solidFill>
                  <a:schemeClr val="bg1">
                    <a:alpha val="60000"/>
                  </a:schemeClr>
                </a:solidFill>
              </a:defRPr>
            </a:lvl1pPr>
          </a:lstStyle>
          <a:p>
            <a:endParaRPr lang="en-US"/>
          </a:p>
        </p:txBody>
      </p:sp>
      <p:grpSp>
        <p:nvGrpSpPr>
          <p:cNvPr id="9" name="Group 8"/>
          <p:cNvGrpSpPr/>
          <p:nvPr/>
        </p:nvGrpSpPr>
        <p:grpSpPr>
          <a:xfrm>
            <a:off x="377428" y="4763071"/>
            <a:ext cx="749498" cy="182444"/>
            <a:chOff x="842963" y="5748338"/>
            <a:chExt cx="1206499" cy="293687"/>
          </a:xfrm>
        </p:grpSpPr>
        <p:sp>
          <p:nvSpPr>
            <p:cNvPr id="10" name="Freeform 5"/>
            <p:cNvSpPr>
              <a:spLocks noEditPoints="1"/>
            </p:cNvSpPr>
            <p:nvPr userDrawn="1"/>
          </p:nvSpPr>
          <p:spPr bwMode="auto">
            <a:xfrm>
              <a:off x="1668463"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4 w 218"/>
                <a:gd name="T11" fmla="*/ 247 h 247"/>
                <a:gd name="T12" fmla="*/ 62 w 218"/>
                <a:gd name="T13" fmla="*/ 240 h 247"/>
                <a:gd name="T14" fmla="*/ 72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3" y="247"/>
                    <a:pt x="8" y="247"/>
                  </a:cubicBezTo>
                  <a:cubicBezTo>
                    <a:pt x="54" y="247"/>
                    <a:pt x="54" y="247"/>
                    <a:pt x="54" y="247"/>
                  </a:cubicBezTo>
                  <a:cubicBezTo>
                    <a:pt x="58" y="247"/>
                    <a:pt x="62" y="244"/>
                    <a:pt x="62" y="240"/>
                  </a:cubicBezTo>
                  <a:cubicBezTo>
                    <a:pt x="72" y="175"/>
                    <a:pt x="72" y="175"/>
                    <a:pt x="72" y="175"/>
                  </a:cubicBezTo>
                  <a:cubicBezTo>
                    <a:pt x="73" y="169"/>
                    <a:pt x="79" y="165"/>
                    <a:pt x="85" y="165"/>
                  </a:cubicBezTo>
                  <a:cubicBezTo>
                    <a:pt x="113" y="165"/>
                    <a:pt x="113" y="165"/>
                    <a:pt x="113" y="165"/>
                  </a:cubicBezTo>
                  <a:cubicBezTo>
                    <a:pt x="171"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8"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6"/>
            <p:cNvSpPr>
              <a:spLocks noEditPoints="1"/>
            </p:cNvSpPr>
            <p:nvPr userDrawn="1"/>
          </p:nvSpPr>
          <p:spPr bwMode="auto">
            <a:xfrm>
              <a:off x="1196975"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1 w 218"/>
                <a:gd name="T11" fmla="*/ 247 h 247"/>
                <a:gd name="T12" fmla="*/ 63 w 218"/>
                <a:gd name="T13" fmla="*/ 237 h 247"/>
                <a:gd name="T14" fmla="*/ 73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4" y="247"/>
                    <a:pt x="8" y="247"/>
                  </a:cubicBezTo>
                  <a:cubicBezTo>
                    <a:pt x="51" y="247"/>
                    <a:pt x="51" y="247"/>
                    <a:pt x="51" y="247"/>
                  </a:cubicBezTo>
                  <a:cubicBezTo>
                    <a:pt x="57" y="247"/>
                    <a:pt x="62" y="243"/>
                    <a:pt x="63" y="237"/>
                  </a:cubicBezTo>
                  <a:cubicBezTo>
                    <a:pt x="73" y="175"/>
                    <a:pt x="73" y="175"/>
                    <a:pt x="73" y="175"/>
                  </a:cubicBezTo>
                  <a:cubicBezTo>
                    <a:pt x="74" y="169"/>
                    <a:pt x="79" y="165"/>
                    <a:pt x="85" y="165"/>
                  </a:cubicBezTo>
                  <a:cubicBezTo>
                    <a:pt x="113" y="165"/>
                    <a:pt x="113" y="165"/>
                    <a:pt x="113" y="165"/>
                  </a:cubicBezTo>
                  <a:cubicBezTo>
                    <a:pt x="172"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9"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noEditPoints="1"/>
            </p:cNvSpPr>
            <p:nvPr userDrawn="1"/>
          </p:nvSpPr>
          <p:spPr bwMode="auto">
            <a:xfrm>
              <a:off x="1344613" y="5872163"/>
              <a:ext cx="158750"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20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5 w 212"/>
                <a:gd name="T33" fmla="*/ 87 h 173"/>
                <a:gd name="T34" fmla="*/ 97 w 212"/>
                <a:gd name="T35" fmla="*/ 128 h 173"/>
                <a:gd name="T36" fmla="*/ 68 w 212"/>
                <a:gd name="T37" fmla="*/ 116 h 173"/>
                <a:gd name="T38" fmla="*/ 61 w 212"/>
                <a:gd name="T39" fmla="*/ 87 h 173"/>
                <a:gd name="T40" fmla="*/ 109 w 212"/>
                <a:gd name="T41" fmla="*/ 45 h 173"/>
                <a:gd name="T42" fmla="*/ 137 w 212"/>
                <a:gd name="T43" fmla="*/ 57 h 173"/>
                <a:gd name="T44" fmla="*/ 145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2" y="36"/>
                    <a:pt x="4" y="86"/>
                  </a:cubicBezTo>
                  <a:cubicBezTo>
                    <a:pt x="0" y="111"/>
                    <a:pt x="6" y="135"/>
                    <a:pt x="20" y="151"/>
                  </a:cubicBezTo>
                  <a:cubicBezTo>
                    <a:pt x="33"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9" y="4"/>
                    <a:pt x="204" y="4"/>
                  </a:cubicBezTo>
                  <a:close/>
                  <a:moveTo>
                    <a:pt x="145" y="87"/>
                  </a:moveTo>
                  <a:cubicBezTo>
                    <a:pt x="141" y="112"/>
                    <a:pt x="121" y="128"/>
                    <a:pt x="97" y="128"/>
                  </a:cubicBezTo>
                  <a:cubicBezTo>
                    <a:pt x="84" y="128"/>
                    <a:pt x="74" y="124"/>
                    <a:pt x="68" y="116"/>
                  </a:cubicBezTo>
                  <a:cubicBezTo>
                    <a:pt x="62" y="109"/>
                    <a:pt x="59" y="98"/>
                    <a:pt x="61" y="87"/>
                  </a:cubicBezTo>
                  <a:cubicBezTo>
                    <a:pt x="65" y="62"/>
                    <a:pt x="85" y="45"/>
                    <a:pt x="109" y="45"/>
                  </a:cubicBezTo>
                  <a:cubicBezTo>
                    <a:pt x="121" y="45"/>
                    <a:pt x="131" y="50"/>
                    <a:pt x="137" y="57"/>
                  </a:cubicBezTo>
                  <a:cubicBezTo>
                    <a:pt x="144" y="65"/>
                    <a:pt x="147" y="75"/>
                    <a:pt x="145"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1817688" y="5872163"/>
              <a:ext cx="157162"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19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4 w 212"/>
                <a:gd name="T33" fmla="*/ 87 h 173"/>
                <a:gd name="T34" fmla="*/ 96 w 212"/>
                <a:gd name="T35" fmla="*/ 128 h 173"/>
                <a:gd name="T36" fmla="*/ 68 w 212"/>
                <a:gd name="T37" fmla="*/ 116 h 173"/>
                <a:gd name="T38" fmla="*/ 61 w 212"/>
                <a:gd name="T39" fmla="*/ 87 h 173"/>
                <a:gd name="T40" fmla="*/ 109 w 212"/>
                <a:gd name="T41" fmla="*/ 45 h 173"/>
                <a:gd name="T42" fmla="*/ 137 w 212"/>
                <a:gd name="T43" fmla="*/ 57 h 173"/>
                <a:gd name="T44" fmla="*/ 144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1" y="36"/>
                    <a:pt x="4" y="86"/>
                  </a:cubicBezTo>
                  <a:cubicBezTo>
                    <a:pt x="0" y="111"/>
                    <a:pt x="5" y="135"/>
                    <a:pt x="19" y="151"/>
                  </a:cubicBezTo>
                  <a:cubicBezTo>
                    <a:pt x="32"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8" y="4"/>
                    <a:pt x="204" y="4"/>
                  </a:cubicBezTo>
                  <a:close/>
                  <a:moveTo>
                    <a:pt x="144" y="87"/>
                  </a:moveTo>
                  <a:cubicBezTo>
                    <a:pt x="140" y="112"/>
                    <a:pt x="121" y="128"/>
                    <a:pt x="96" y="128"/>
                  </a:cubicBezTo>
                  <a:cubicBezTo>
                    <a:pt x="84" y="128"/>
                    <a:pt x="74" y="124"/>
                    <a:pt x="68" y="116"/>
                  </a:cubicBezTo>
                  <a:cubicBezTo>
                    <a:pt x="61" y="109"/>
                    <a:pt x="59" y="98"/>
                    <a:pt x="61" y="87"/>
                  </a:cubicBezTo>
                  <a:cubicBezTo>
                    <a:pt x="65" y="62"/>
                    <a:pt x="85" y="45"/>
                    <a:pt x="109" y="45"/>
                  </a:cubicBezTo>
                  <a:cubicBezTo>
                    <a:pt x="121" y="45"/>
                    <a:pt x="131" y="50"/>
                    <a:pt x="137" y="57"/>
                  </a:cubicBezTo>
                  <a:cubicBezTo>
                    <a:pt x="144" y="65"/>
                    <a:pt x="146" y="75"/>
                    <a:pt x="144"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1517650" y="5875338"/>
              <a:ext cx="155575" cy="166687"/>
            </a:xfrm>
            <a:custGeom>
              <a:avLst/>
              <a:gdLst>
                <a:gd name="T0" fmla="*/ 200 w 210"/>
                <a:gd name="T1" fmla="*/ 0 h 223"/>
                <a:gd name="T2" fmla="*/ 157 w 210"/>
                <a:gd name="T3" fmla="*/ 0 h 223"/>
                <a:gd name="T4" fmla="*/ 147 w 210"/>
                <a:gd name="T5" fmla="*/ 6 h 223"/>
                <a:gd name="T6" fmla="*/ 88 w 210"/>
                <a:gd name="T7" fmla="*/ 93 h 223"/>
                <a:gd name="T8" fmla="*/ 63 w 210"/>
                <a:gd name="T9" fmla="*/ 9 h 223"/>
                <a:gd name="T10" fmla="*/ 51 w 210"/>
                <a:gd name="T11" fmla="*/ 0 h 223"/>
                <a:gd name="T12" fmla="*/ 9 w 210"/>
                <a:gd name="T13" fmla="*/ 0 h 223"/>
                <a:gd name="T14" fmla="*/ 2 w 210"/>
                <a:gd name="T15" fmla="*/ 10 h 223"/>
                <a:gd name="T16" fmla="*/ 49 w 210"/>
                <a:gd name="T17" fmla="*/ 149 h 223"/>
                <a:gd name="T18" fmla="*/ 5 w 210"/>
                <a:gd name="T19" fmla="*/ 211 h 223"/>
                <a:gd name="T20" fmla="*/ 11 w 210"/>
                <a:gd name="T21" fmla="*/ 223 h 223"/>
                <a:gd name="T22" fmla="*/ 54 w 210"/>
                <a:gd name="T23" fmla="*/ 223 h 223"/>
                <a:gd name="T24" fmla="*/ 64 w 210"/>
                <a:gd name="T25" fmla="*/ 218 h 223"/>
                <a:gd name="T26" fmla="*/ 206 w 210"/>
                <a:gd name="T27" fmla="*/ 12 h 223"/>
                <a:gd name="T28" fmla="*/ 200 w 210"/>
                <a:gd name="T29"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223">
                  <a:moveTo>
                    <a:pt x="200" y="0"/>
                  </a:moveTo>
                  <a:cubicBezTo>
                    <a:pt x="157" y="0"/>
                    <a:pt x="157" y="0"/>
                    <a:pt x="157" y="0"/>
                  </a:cubicBezTo>
                  <a:cubicBezTo>
                    <a:pt x="153" y="0"/>
                    <a:pt x="149" y="2"/>
                    <a:pt x="147" y="6"/>
                  </a:cubicBezTo>
                  <a:cubicBezTo>
                    <a:pt x="88" y="93"/>
                    <a:pt x="88" y="93"/>
                    <a:pt x="88" y="93"/>
                  </a:cubicBezTo>
                  <a:cubicBezTo>
                    <a:pt x="63" y="9"/>
                    <a:pt x="63" y="9"/>
                    <a:pt x="63" y="9"/>
                  </a:cubicBezTo>
                  <a:cubicBezTo>
                    <a:pt x="61" y="4"/>
                    <a:pt x="56" y="0"/>
                    <a:pt x="51" y="0"/>
                  </a:cubicBezTo>
                  <a:cubicBezTo>
                    <a:pt x="9" y="0"/>
                    <a:pt x="9" y="0"/>
                    <a:pt x="9" y="0"/>
                  </a:cubicBezTo>
                  <a:cubicBezTo>
                    <a:pt x="4" y="0"/>
                    <a:pt x="0" y="5"/>
                    <a:pt x="2" y="10"/>
                  </a:cubicBezTo>
                  <a:cubicBezTo>
                    <a:pt x="49" y="149"/>
                    <a:pt x="49" y="149"/>
                    <a:pt x="49" y="149"/>
                  </a:cubicBezTo>
                  <a:cubicBezTo>
                    <a:pt x="5" y="211"/>
                    <a:pt x="5" y="211"/>
                    <a:pt x="5" y="211"/>
                  </a:cubicBezTo>
                  <a:cubicBezTo>
                    <a:pt x="1" y="216"/>
                    <a:pt x="5" y="223"/>
                    <a:pt x="11" y="223"/>
                  </a:cubicBezTo>
                  <a:cubicBezTo>
                    <a:pt x="54" y="223"/>
                    <a:pt x="54" y="223"/>
                    <a:pt x="54" y="223"/>
                  </a:cubicBezTo>
                  <a:cubicBezTo>
                    <a:pt x="58" y="223"/>
                    <a:pt x="61" y="221"/>
                    <a:pt x="64" y="218"/>
                  </a:cubicBezTo>
                  <a:cubicBezTo>
                    <a:pt x="206" y="12"/>
                    <a:pt x="206" y="12"/>
                    <a:pt x="206" y="12"/>
                  </a:cubicBezTo>
                  <a:cubicBezTo>
                    <a:pt x="210" y="7"/>
                    <a:pt x="206" y="0"/>
                    <a:pt x="20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1978025" y="5813425"/>
              <a:ext cx="71437" cy="185737"/>
            </a:xfrm>
            <a:custGeom>
              <a:avLst/>
              <a:gdLst>
                <a:gd name="T0" fmla="*/ 37 w 94"/>
                <a:gd name="T1" fmla="*/ 6 h 247"/>
                <a:gd name="T2" fmla="*/ 1 w 94"/>
                <a:gd name="T3" fmla="*/ 239 h 247"/>
                <a:gd name="T4" fmla="*/ 8 w 94"/>
                <a:gd name="T5" fmla="*/ 247 h 247"/>
                <a:gd name="T6" fmla="*/ 45 w 94"/>
                <a:gd name="T7" fmla="*/ 247 h 247"/>
                <a:gd name="T8" fmla="*/ 57 w 94"/>
                <a:gd name="T9" fmla="*/ 237 h 247"/>
                <a:gd name="T10" fmla="*/ 93 w 94"/>
                <a:gd name="T11" fmla="*/ 9 h 247"/>
                <a:gd name="T12" fmla="*/ 86 w 94"/>
                <a:gd name="T13" fmla="*/ 0 h 247"/>
                <a:gd name="T14" fmla="*/ 44 w 94"/>
                <a:gd name="T15" fmla="*/ 0 h 247"/>
                <a:gd name="T16" fmla="*/ 37 w 94"/>
                <a:gd name="T17" fmla="*/ 6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247">
                  <a:moveTo>
                    <a:pt x="37" y="6"/>
                  </a:moveTo>
                  <a:cubicBezTo>
                    <a:pt x="1" y="239"/>
                    <a:pt x="1" y="239"/>
                    <a:pt x="1" y="239"/>
                  </a:cubicBezTo>
                  <a:cubicBezTo>
                    <a:pt x="0" y="243"/>
                    <a:pt x="3" y="247"/>
                    <a:pt x="8" y="247"/>
                  </a:cubicBezTo>
                  <a:cubicBezTo>
                    <a:pt x="45" y="247"/>
                    <a:pt x="45" y="247"/>
                    <a:pt x="45" y="247"/>
                  </a:cubicBezTo>
                  <a:cubicBezTo>
                    <a:pt x="51" y="247"/>
                    <a:pt x="56" y="243"/>
                    <a:pt x="57" y="237"/>
                  </a:cubicBezTo>
                  <a:cubicBezTo>
                    <a:pt x="93" y="9"/>
                    <a:pt x="93" y="9"/>
                    <a:pt x="93" y="9"/>
                  </a:cubicBezTo>
                  <a:cubicBezTo>
                    <a:pt x="94" y="4"/>
                    <a:pt x="90" y="0"/>
                    <a:pt x="86" y="0"/>
                  </a:cubicBezTo>
                  <a:cubicBezTo>
                    <a:pt x="44" y="0"/>
                    <a:pt x="44" y="0"/>
                    <a:pt x="44" y="0"/>
                  </a:cubicBezTo>
                  <a:cubicBezTo>
                    <a:pt x="41" y="0"/>
                    <a:pt x="38" y="3"/>
                    <a:pt x="37" y="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1"/>
            <p:cNvSpPr>
              <a:spLocks/>
            </p:cNvSpPr>
            <p:nvPr userDrawn="1"/>
          </p:nvSpPr>
          <p:spPr bwMode="auto">
            <a:xfrm>
              <a:off x="842963" y="5748338"/>
              <a:ext cx="250825" cy="293687"/>
            </a:xfrm>
            <a:custGeom>
              <a:avLst/>
              <a:gdLst>
                <a:gd name="T0" fmla="*/ 301 w 337"/>
                <a:gd name="T1" fmla="*/ 100 h 393"/>
                <a:gd name="T2" fmla="*/ 285 w 337"/>
                <a:gd name="T3" fmla="*/ 30 h 393"/>
                <a:gd name="T4" fmla="*/ 192 w 337"/>
                <a:gd name="T5" fmla="*/ 0 h 393"/>
                <a:gd name="T6" fmla="*/ 70 w 337"/>
                <a:gd name="T7" fmla="*/ 0 h 393"/>
                <a:gd name="T8" fmla="*/ 52 w 337"/>
                <a:gd name="T9" fmla="*/ 15 h 393"/>
                <a:gd name="T10" fmla="*/ 1 w 337"/>
                <a:gd name="T11" fmla="*/ 337 h 393"/>
                <a:gd name="T12" fmla="*/ 12 w 337"/>
                <a:gd name="T13" fmla="*/ 349 h 393"/>
                <a:gd name="T14" fmla="*/ 87 w 337"/>
                <a:gd name="T15" fmla="*/ 349 h 393"/>
                <a:gd name="T16" fmla="*/ 82 w 337"/>
                <a:gd name="T17" fmla="*/ 382 h 393"/>
                <a:gd name="T18" fmla="*/ 91 w 337"/>
                <a:gd name="T19" fmla="*/ 393 h 393"/>
                <a:gd name="T20" fmla="*/ 155 w 337"/>
                <a:gd name="T21" fmla="*/ 393 h 393"/>
                <a:gd name="T22" fmla="*/ 170 w 337"/>
                <a:gd name="T23" fmla="*/ 380 h 393"/>
                <a:gd name="T24" fmla="*/ 170 w 337"/>
                <a:gd name="T25" fmla="*/ 377 h 393"/>
                <a:gd name="T26" fmla="*/ 182 w 337"/>
                <a:gd name="T27" fmla="*/ 301 h 393"/>
                <a:gd name="T28" fmla="*/ 183 w 337"/>
                <a:gd name="T29" fmla="*/ 297 h 393"/>
                <a:gd name="T30" fmla="*/ 198 w 337"/>
                <a:gd name="T31" fmla="*/ 284 h 393"/>
                <a:gd name="T32" fmla="*/ 208 w 337"/>
                <a:gd name="T33" fmla="*/ 284 h 393"/>
                <a:gd name="T34" fmla="*/ 331 w 337"/>
                <a:gd name="T35" fmla="*/ 186 h 393"/>
                <a:gd name="T36" fmla="*/ 319 w 337"/>
                <a:gd name="T37" fmla="*/ 113 h 393"/>
                <a:gd name="T38" fmla="*/ 301 w 337"/>
                <a:gd name="T39" fmla="*/ 100 h 393"/>
                <a:gd name="T40" fmla="*/ 301 w 337"/>
                <a:gd name="T41" fmla="*/ 10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7" h="393">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82" y="382"/>
                    <a:pt x="82" y="382"/>
                    <a:pt x="82" y="382"/>
                  </a:cubicBezTo>
                  <a:cubicBezTo>
                    <a:pt x="81" y="388"/>
                    <a:pt x="85" y="393"/>
                    <a:pt x="91" y="393"/>
                  </a:cubicBezTo>
                  <a:cubicBezTo>
                    <a:pt x="155" y="393"/>
                    <a:pt x="155" y="393"/>
                    <a:pt x="155" y="393"/>
                  </a:cubicBezTo>
                  <a:cubicBezTo>
                    <a:pt x="162" y="393"/>
                    <a:pt x="168" y="387"/>
                    <a:pt x="170" y="380"/>
                  </a:cubicBezTo>
                  <a:cubicBezTo>
                    <a:pt x="170" y="377"/>
                    <a:pt x="170" y="377"/>
                    <a:pt x="170" y="377"/>
                  </a:cubicBezTo>
                  <a:cubicBezTo>
                    <a:pt x="182" y="301"/>
                    <a:pt x="182" y="301"/>
                    <a:pt x="182" y="301"/>
                  </a:cubicBezTo>
                  <a:cubicBezTo>
                    <a:pt x="183" y="297"/>
                    <a:pt x="183" y="297"/>
                    <a:pt x="183" y="297"/>
                  </a:cubicBezTo>
                  <a:cubicBezTo>
                    <a:pt x="184" y="289"/>
                    <a:pt x="191" y="284"/>
                    <a:pt x="198" y="284"/>
                  </a:cubicBezTo>
                  <a:cubicBezTo>
                    <a:pt x="208" y="284"/>
                    <a:pt x="208" y="284"/>
                    <a:pt x="208" y="284"/>
                  </a:cubicBezTo>
                  <a:cubicBezTo>
                    <a:pt x="269" y="284"/>
                    <a:pt x="317" y="259"/>
                    <a:pt x="331" y="186"/>
                  </a:cubicBezTo>
                  <a:cubicBezTo>
                    <a:pt x="337" y="156"/>
                    <a:pt x="334" y="131"/>
                    <a:pt x="319" y="113"/>
                  </a:cubicBezTo>
                  <a:cubicBezTo>
                    <a:pt x="314" y="108"/>
                    <a:pt x="308" y="104"/>
                    <a:pt x="301" y="100"/>
                  </a:cubicBezTo>
                  <a:cubicBezTo>
                    <a:pt x="301" y="100"/>
                    <a:pt x="301" y="100"/>
                    <a:pt x="301" y="100"/>
                  </a:cubicBezTo>
                </a:path>
              </a:pathLst>
            </a:custGeom>
            <a:solidFill>
              <a:srgbClr val="FFFFFF">
                <a:alpha val="68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2"/>
            <p:cNvSpPr>
              <a:spLocks/>
            </p:cNvSpPr>
            <p:nvPr userDrawn="1"/>
          </p:nvSpPr>
          <p:spPr bwMode="auto">
            <a:xfrm>
              <a:off x="842963" y="5748338"/>
              <a:ext cx="227012" cy="260350"/>
            </a:xfrm>
            <a:custGeom>
              <a:avLst/>
              <a:gdLst>
                <a:gd name="T0" fmla="*/ 301 w 306"/>
                <a:gd name="T1" fmla="*/ 100 h 349"/>
                <a:gd name="T2" fmla="*/ 285 w 306"/>
                <a:gd name="T3" fmla="*/ 30 h 349"/>
                <a:gd name="T4" fmla="*/ 192 w 306"/>
                <a:gd name="T5" fmla="*/ 0 h 349"/>
                <a:gd name="T6" fmla="*/ 70 w 306"/>
                <a:gd name="T7" fmla="*/ 0 h 349"/>
                <a:gd name="T8" fmla="*/ 52 w 306"/>
                <a:gd name="T9" fmla="*/ 15 h 349"/>
                <a:gd name="T10" fmla="*/ 1 w 306"/>
                <a:gd name="T11" fmla="*/ 337 h 349"/>
                <a:gd name="T12" fmla="*/ 12 w 306"/>
                <a:gd name="T13" fmla="*/ 349 h 349"/>
                <a:gd name="T14" fmla="*/ 87 w 306"/>
                <a:gd name="T15" fmla="*/ 349 h 349"/>
                <a:gd name="T16" fmla="*/ 106 w 306"/>
                <a:gd name="T17" fmla="*/ 229 h 349"/>
                <a:gd name="T18" fmla="*/ 106 w 306"/>
                <a:gd name="T19" fmla="*/ 233 h 349"/>
                <a:gd name="T20" fmla="*/ 123 w 306"/>
                <a:gd name="T21" fmla="*/ 218 h 349"/>
                <a:gd name="T22" fmla="*/ 159 w 306"/>
                <a:gd name="T23" fmla="*/ 218 h 349"/>
                <a:gd name="T24" fmla="*/ 300 w 306"/>
                <a:gd name="T25" fmla="*/ 107 h 349"/>
                <a:gd name="T26" fmla="*/ 301 w 306"/>
                <a:gd name="T27"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6" h="349">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cubicBezTo>
                    <a:pt x="106" y="233"/>
                    <a:pt x="106" y="233"/>
                    <a:pt x="106" y="233"/>
                  </a:cubicBezTo>
                  <a:cubicBezTo>
                    <a:pt x="107" y="225"/>
                    <a:pt x="114" y="218"/>
                    <a:pt x="123" y="218"/>
                  </a:cubicBezTo>
                  <a:cubicBezTo>
                    <a:pt x="159" y="218"/>
                    <a:pt x="159" y="218"/>
                    <a:pt x="159" y="218"/>
                  </a:cubicBezTo>
                  <a:cubicBezTo>
                    <a:pt x="229" y="218"/>
                    <a:pt x="284" y="190"/>
                    <a:pt x="300" y="107"/>
                  </a:cubicBezTo>
                  <a:cubicBezTo>
                    <a:pt x="301" y="105"/>
                    <a:pt x="301" y="102"/>
                    <a:pt x="301" y="100"/>
                  </a:cubicBezTo>
                </a:path>
              </a:pathLst>
            </a:custGeom>
            <a:solidFill>
              <a:srgbClr val="FFFFFF">
                <a:alpha val="70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13"/>
            <p:cNvSpPr>
              <a:spLocks/>
            </p:cNvSpPr>
            <p:nvPr userDrawn="1"/>
          </p:nvSpPr>
          <p:spPr bwMode="auto">
            <a:xfrm>
              <a:off x="842963" y="5748338"/>
              <a:ext cx="227012" cy="260350"/>
            </a:xfrm>
            <a:custGeom>
              <a:avLst/>
              <a:gdLst>
                <a:gd name="T0" fmla="*/ 126 w 306"/>
                <a:gd name="T1" fmla="*/ 100 h 349"/>
                <a:gd name="T2" fmla="*/ 135 w 306"/>
                <a:gd name="T3" fmla="*/ 89 h 349"/>
                <a:gd name="T4" fmla="*/ 142 w 306"/>
                <a:gd name="T5" fmla="*/ 87 h 349"/>
                <a:gd name="T6" fmla="*/ 237 w 306"/>
                <a:gd name="T7" fmla="*/ 87 h 349"/>
                <a:gd name="T8" fmla="*/ 269 w 306"/>
                <a:gd name="T9" fmla="*/ 90 h 349"/>
                <a:gd name="T10" fmla="*/ 277 w 306"/>
                <a:gd name="T11" fmla="*/ 91 h 349"/>
                <a:gd name="T12" fmla="*/ 284 w 306"/>
                <a:gd name="T13" fmla="*/ 93 h 349"/>
                <a:gd name="T14" fmla="*/ 288 w 306"/>
                <a:gd name="T15" fmla="*/ 94 h 349"/>
                <a:gd name="T16" fmla="*/ 301 w 306"/>
                <a:gd name="T17" fmla="*/ 100 h 349"/>
                <a:gd name="T18" fmla="*/ 285 w 306"/>
                <a:gd name="T19" fmla="*/ 30 h 349"/>
                <a:gd name="T20" fmla="*/ 192 w 306"/>
                <a:gd name="T21" fmla="*/ 0 h 349"/>
                <a:gd name="T22" fmla="*/ 70 w 306"/>
                <a:gd name="T23" fmla="*/ 0 h 349"/>
                <a:gd name="T24" fmla="*/ 52 w 306"/>
                <a:gd name="T25" fmla="*/ 15 h 349"/>
                <a:gd name="T26" fmla="*/ 1 w 306"/>
                <a:gd name="T27" fmla="*/ 337 h 349"/>
                <a:gd name="T28" fmla="*/ 12 w 306"/>
                <a:gd name="T29" fmla="*/ 349 h 349"/>
                <a:gd name="T30" fmla="*/ 87 w 306"/>
                <a:gd name="T31" fmla="*/ 349 h 349"/>
                <a:gd name="T32" fmla="*/ 106 w 306"/>
                <a:gd name="T33" fmla="*/ 229 h 349"/>
                <a:gd name="T34" fmla="*/ 126 w 306"/>
                <a:gd name="T35"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6" h="349">
                  <a:moveTo>
                    <a:pt x="126" y="100"/>
                  </a:moveTo>
                  <a:cubicBezTo>
                    <a:pt x="127" y="95"/>
                    <a:pt x="131" y="91"/>
                    <a:pt x="135" y="89"/>
                  </a:cubicBezTo>
                  <a:cubicBezTo>
                    <a:pt x="137" y="88"/>
                    <a:pt x="139" y="87"/>
                    <a:pt x="142" y="87"/>
                  </a:cubicBezTo>
                  <a:cubicBezTo>
                    <a:pt x="237" y="87"/>
                    <a:pt x="237" y="87"/>
                    <a:pt x="237" y="87"/>
                  </a:cubicBezTo>
                  <a:cubicBezTo>
                    <a:pt x="249" y="87"/>
                    <a:pt x="259" y="88"/>
                    <a:pt x="269" y="90"/>
                  </a:cubicBezTo>
                  <a:cubicBezTo>
                    <a:pt x="272" y="90"/>
                    <a:pt x="274" y="91"/>
                    <a:pt x="277" y="91"/>
                  </a:cubicBezTo>
                  <a:cubicBezTo>
                    <a:pt x="279" y="92"/>
                    <a:pt x="282" y="92"/>
                    <a:pt x="284" y="93"/>
                  </a:cubicBezTo>
                  <a:cubicBezTo>
                    <a:pt x="286" y="94"/>
                    <a:pt x="287" y="94"/>
                    <a:pt x="288" y="94"/>
                  </a:cubicBezTo>
                  <a:cubicBezTo>
                    <a:pt x="293" y="96"/>
                    <a:pt x="297" y="98"/>
                    <a:pt x="301" y="100"/>
                  </a:cubicBez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lnTo>
                    <a:pt x="126" y="10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65308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w/ Pink Gradient Block">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072" t="6981" r="4143" b="37317"/>
          <a:stretch/>
        </p:blipFill>
        <p:spPr>
          <a:xfrm>
            <a:off x="378618" y="361950"/>
            <a:ext cx="8392886" cy="2864985"/>
          </a:xfrm>
          <a:prstGeom prst="rect">
            <a:avLst/>
          </a:prstGeom>
        </p:spPr>
      </p:pic>
      <p:sp>
        <p:nvSpPr>
          <p:cNvPr id="2" name="Title 1"/>
          <p:cNvSpPr>
            <a:spLocks noGrp="1"/>
          </p:cNvSpPr>
          <p:nvPr>
            <p:ph type="title"/>
          </p:nvPr>
        </p:nvSpPr>
        <p:spPr>
          <a:xfrm>
            <a:off x="378619" y="366713"/>
            <a:ext cx="8390335" cy="2866644"/>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0" tIns="640080" rIns="731520" bIns="45720" numCol="1" spcCol="0" rtlCol="0" fromWordArt="0" anchor="t" anchorCtr="0" forceAA="0" compatLnSpc="1">
            <a:prstTxWarp prst="textNoShape">
              <a:avLst/>
            </a:prstTxWarp>
            <a:noAutofit/>
          </a:bodyPr>
          <a:lstStyle>
            <a:lvl1pPr>
              <a:lnSpc>
                <a:spcPct val="120000"/>
              </a:lnSpc>
              <a:defRPr lang="en-US" sz="4800" dirty="0">
                <a:solidFill>
                  <a:schemeClr val="lt1"/>
                </a:solidFill>
                <a:latin typeface="PayPal Sans Big Thin" panose="020B0403040504040204" pitchFamily="34" charset="0"/>
                <a:ea typeface="+mn-ea"/>
                <a:cs typeface="+mn-cs"/>
              </a:defRPr>
            </a:lvl1pPr>
          </a:lstStyle>
          <a:p>
            <a:pPr marL="0" lvl="0">
              <a:lnSpc>
                <a:spcPct val="100000"/>
              </a:lnSpc>
            </a:pPr>
            <a:r>
              <a:rPr lang="en-US" smtClean="0"/>
              <a:t>Click to edit Master title style</a:t>
            </a:r>
            <a:endParaRPr lang="en-US" dirty="0"/>
          </a:p>
        </p:txBody>
      </p:sp>
      <p:sp>
        <p:nvSpPr>
          <p:cNvPr id="6" name="Footer Placeholder 5"/>
          <p:cNvSpPr>
            <a:spLocks noGrp="1"/>
          </p:cNvSpPr>
          <p:nvPr>
            <p:ph type="ftr" sz="quarter" idx="11"/>
          </p:nvPr>
        </p:nvSpPr>
        <p:spPr/>
        <p:txBody>
          <a:bodyPr/>
          <a:lstStyle>
            <a:lvl1pPr marL="0" algn="l" defTabSz="914400" rtl="0" eaLnBrk="1" latinLnBrk="0" hangingPunct="1">
              <a:defRPr lang="en-US" sz="800" kern="1200" smtClean="0">
                <a:solidFill>
                  <a:schemeClr val="tx2">
                    <a:lumMod val="60000"/>
                    <a:lumOff val="40000"/>
                  </a:schemeClr>
                </a:solidFill>
                <a:latin typeface="+mn-lt"/>
                <a:ea typeface="+mn-ea"/>
                <a:cs typeface="+mn-cs"/>
              </a:defRPr>
            </a:lvl1pPr>
          </a:lstStyle>
          <a:p>
            <a:endParaRPr lang="en-US"/>
          </a:p>
        </p:txBody>
      </p:sp>
      <p:sp>
        <p:nvSpPr>
          <p:cNvPr id="7" name="Slide Number Placeholder 6"/>
          <p:cNvSpPr>
            <a:spLocks noGrp="1"/>
          </p:cNvSpPr>
          <p:nvPr>
            <p:ph type="sldNum" sz="quarter" idx="12"/>
          </p:nvPr>
        </p:nvSpPr>
        <p:spPr/>
        <p:txBody>
          <a:bodyPr/>
          <a:lstStyle>
            <a:lvl1pPr marL="0" algn="r" defTabSz="914400" rtl="0" eaLnBrk="1" latinLnBrk="0" hangingPunct="1">
              <a:defRPr lang="en-US" sz="1000" b="0" kern="1200" smtClean="0">
                <a:solidFill>
                  <a:schemeClr val="tx2">
                    <a:lumMod val="60000"/>
                    <a:lumOff val="40000"/>
                  </a:schemeClr>
                </a:solidFill>
                <a:latin typeface="+mn-lt"/>
                <a:ea typeface="+mn-ea"/>
                <a:cs typeface="+mn-cs"/>
              </a:defRPr>
            </a:lvl1pPr>
          </a:lstStyle>
          <a:p>
            <a:fld id="{EF1A169E-AD20-EF40-9755-5B02FC72079F}" type="slidenum">
              <a:rPr lang="en-US" smtClean="0"/>
              <a:t>‹#›</a:t>
            </a:fld>
            <a:endParaRPr lang="en-US"/>
          </a:p>
        </p:txBody>
      </p:sp>
      <p:sp>
        <p:nvSpPr>
          <p:cNvPr id="12" name="Text Placeholder 3"/>
          <p:cNvSpPr>
            <a:spLocks noGrp="1"/>
          </p:cNvSpPr>
          <p:nvPr>
            <p:ph type="body" sz="quarter" idx="16" hasCustomPrompt="1"/>
          </p:nvPr>
        </p:nvSpPr>
        <p:spPr>
          <a:xfrm>
            <a:off x="377430" y="3235167"/>
            <a:ext cx="8391525" cy="423863"/>
          </a:xfrm>
        </p:spPr>
        <p:txBody>
          <a:bodyPr tIns="246888" rIns="0">
            <a:normAutofit/>
          </a:bodyPr>
          <a:lstStyle>
            <a:lvl1pPr marL="171450" indent="-171450" algn="r">
              <a:buClr>
                <a:schemeClr val="tx1"/>
              </a:buClr>
              <a:buFont typeface="Arial" panose="020B0604020202020204" pitchFamily="34" charset="0"/>
              <a:buChar char="─"/>
              <a:defRPr sz="1200" spc="100" baseline="0">
                <a:solidFill>
                  <a:schemeClr val="tx1"/>
                </a:solidFill>
              </a:defRPr>
            </a:lvl1pPr>
          </a:lstStyle>
          <a:p>
            <a:pPr lvl="0"/>
            <a:r>
              <a:rPr lang="en-US" dirty="0" smtClean="0"/>
              <a:t> CLICK TO EDIT MASTER TEXT STYLE</a:t>
            </a:r>
            <a:endParaRPr lang="en-US" dirty="0"/>
          </a:p>
        </p:txBody>
      </p:sp>
      <p:sp>
        <p:nvSpPr>
          <p:cNvPr id="9" name="Content Placeholder 14"/>
          <p:cNvSpPr txBox="1">
            <a:spLocks/>
          </p:cNvSpPr>
          <p:nvPr/>
        </p:nvSpPr>
        <p:spPr>
          <a:xfrm>
            <a:off x="0" y="5088636"/>
            <a:ext cx="9141714" cy="54864"/>
          </a:xfrm>
          <a:prstGeom prst="rect">
            <a:avLst/>
          </a:prstGeom>
          <a:gradFill flip="none" rotWithShape="1">
            <a:gsLst>
              <a:gs pos="0">
                <a:schemeClr val="accent4"/>
              </a:gs>
              <a:gs pos="89000">
                <a:schemeClr val="accent3"/>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stStyle>
          <a:p>
            <a:r>
              <a:rPr lang="en-US" dirty="0"/>
              <a:t> </a:t>
            </a:r>
          </a:p>
        </p:txBody>
      </p:sp>
      <p:pic>
        <p:nvPicPr>
          <p:cNvPr id="11" name="Picture 10"/>
          <p:cNvPicPr>
            <a:picLocks noChangeAspect="1"/>
          </p:cNvPicPr>
          <p:nvPr/>
        </p:nvPicPr>
        <p:blipFill>
          <a:blip r:embed="rId3"/>
          <a:stretch>
            <a:fillRect/>
          </a:stretch>
        </p:blipFill>
        <p:spPr>
          <a:xfrm>
            <a:off x="377191" y="4764882"/>
            <a:ext cx="755384" cy="184308"/>
          </a:xfrm>
          <a:prstGeom prst="rect">
            <a:avLst/>
          </a:prstGeom>
        </p:spPr>
      </p:pic>
    </p:spTree>
    <p:extLst>
      <p:ext uri="{BB962C8B-B14F-4D97-AF65-F5344CB8AC3E}">
        <p14:creationId xmlns:p14="http://schemas.microsoft.com/office/powerpoint/2010/main" val="74651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805">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w/ Orange Gradient Block">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167" t="7111" r="4064" b="37222"/>
          <a:stretch/>
        </p:blipFill>
        <p:spPr>
          <a:xfrm>
            <a:off x="381001" y="365760"/>
            <a:ext cx="8391525" cy="2863215"/>
          </a:xfrm>
          <a:prstGeom prst="rect">
            <a:avLst/>
          </a:prstGeom>
        </p:spPr>
      </p:pic>
      <p:sp>
        <p:nvSpPr>
          <p:cNvPr id="2" name="Title 1"/>
          <p:cNvSpPr>
            <a:spLocks noGrp="1"/>
          </p:cNvSpPr>
          <p:nvPr>
            <p:ph type="title"/>
          </p:nvPr>
        </p:nvSpPr>
        <p:spPr>
          <a:xfrm>
            <a:off x="378619" y="366713"/>
            <a:ext cx="8390335" cy="2866644"/>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0" tIns="640080" rIns="731520" bIns="45720" numCol="1" spcCol="0" rtlCol="0" fromWordArt="0" anchor="t" anchorCtr="0" forceAA="0" compatLnSpc="1">
            <a:prstTxWarp prst="textNoShape">
              <a:avLst/>
            </a:prstTxWarp>
            <a:noAutofit/>
          </a:bodyPr>
          <a:lstStyle>
            <a:lvl1pPr>
              <a:lnSpc>
                <a:spcPct val="120000"/>
              </a:lnSpc>
              <a:defRPr lang="en-US" sz="4800" dirty="0">
                <a:solidFill>
                  <a:schemeClr val="lt1"/>
                </a:solidFill>
                <a:latin typeface="PayPal Sans Big Thin" panose="020B0403040504040204" pitchFamily="34" charset="0"/>
                <a:ea typeface="+mn-ea"/>
                <a:cs typeface="+mn-cs"/>
              </a:defRPr>
            </a:lvl1pPr>
          </a:lstStyle>
          <a:p>
            <a:pPr marL="0" lvl="0">
              <a:lnSpc>
                <a:spcPct val="100000"/>
              </a:lnSpc>
            </a:pPr>
            <a:r>
              <a:rPr lang="en-US" smtClean="0"/>
              <a:t>Click to edit Master title style</a:t>
            </a:r>
            <a:endParaRPr lang="en-US" dirty="0"/>
          </a:p>
        </p:txBody>
      </p:sp>
      <p:sp>
        <p:nvSpPr>
          <p:cNvPr id="6" name="Footer Placeholder 5"/>
          <p:cNvSpPr>
            <a:spLocks noGrp="1"/>
          </p:cNvSpPr>
          <p:nvPr>
            <p:ph type="ftr" sz="quarter" idx="11"/>
          </p:nvPr>
        </p:nvSpPr>
        <p:spPr/>
        <p:txBody>
          <a:bodyPr/>
          <a:lstStyle>
            <a:lvl1pPr marL="0" algn="l" defTabSz="914400" rtl="0" eaLnBrk="1" latinLnBrk="0" hangingPunct="1">
              <a:defRPr lang="en-US" sz="800" kern="1200" smtClean="0">
                <a:solidFill>
                  <a:schemeClr val="tx2">
                    <a:lumMod val="60000"/>
                    <a:lumOff val="40000"/>
                  </a:schemeClr>
                </a:solidFill>
                <a:latin typeface="+mn-lt"/>
                <a:ea typeface="+mn-ea"/>
                <a:cs typeface="+mn-cs"/>
              </a:defRPr>
            </a:lvl1pPr>
          </a:lstStyle>
          <a:p>
            <a:endParaRPr lang="en-US"/>
          </a:p>
        </p:txBody>
      </p:sp>
      <p:sp>
        <p:nvSpPr>
          <p:cNvPr id="7" name="Slide Number Placeholder 6"/>
          <p:cNvSpPr>
            <a:spLocks noGrp="1"/>
          </p:cNvSpPr>
          <p:nvPr>
            <p:ph type="sldNum" sz="quarter" idx="12"/>
          </p:nvPr>
        </p:nvSpPr>
        <p:spPr/>
        <p:txBody>
          <a:bodyPr/>
          <a:lstStyle>
            <a:lvl1pPr marL="0" algn="r" defTabSz="914400" rtl="0" eaLnBrk="1" latinLnBrk="0" hangingPunct="1">
              <a:defRPr lang="en-US" sz="1000" b="0" kern="1200" smtClean="0">
                <a:solidFill>
                  <a:schemeClr val="tx2">
                    <a:lumMod val="60000"/>
                    <a:lumOff val="40000"/>
                  </a:schemeClr>
                </a:solidFill>
                <a:latin typeface="+mn-lt"/>
                <a:ea typeface="+mn-ea"/>
                <a:cs typeface="+mn-cs"/>
              </a:defRPr>
            </a:lvl1pPr>
          </a:lstStyle>
          <a:p>
            <a:fld id="{EF1A169E-AD20-EF40-9755-5B02FC72079F}" type="slidenum">
              <a:rPr lang="en-US" smtClean="0"/>
              <a:t>‹#›</a:t>
            </a:fld>
            <a:endParaRPr lang="en-US"/>
          </a:p>
        </p:txBody>
      </p:sp>
      <p:sp>
        <p:nvSpPr>
          <p:cNvPr id="12" name="Text Placeholder 3"/>
          <p:cNvSpPr>
            <a:spLocks noGrp="1"/>
          </p:cNvSpPr>
          <p:nvPr>
            <p:ph type="body" sz="quarter" idx="16" hasCustomPrompt="1"/>
          </p:nvPr>
        </p:nvSpPr>
        <p:spPr>
          <a:xfrm>
            <a:off x="377430" y="3235167"/>
            <a:ext cx="8391525" cy="423863"/>
          </a:xfrm>
        </p:spPr>
        <p:txBody>
          <a:bodyPr tIns="246888" rIns="0">
            <a:normAutofit/>
          </a:bodyPr>
          <a:lstStyle>
            <a:lvl1pPr marL="171450" indent="-171450" algn="r">
              <a:buClr>
                <a:schemeClr val="tx1"/>
              </a:buClr>
              <a:buFont typeface="Arial" panose="020B0604020202020204" pitchFamily="34" charset="0"/>
              <a:buChar char="─"/>
              <a:defRPr sz="1200" spc="100" baseline="0">
                <a:solidFill>
                  <a:schemeClr val="tx1"/>
                </a:solidFill>
              </a:defRPr>
            </a:lvl1pPr>
          </a:lstStyle>
          <a:p>
            <a:pPr lvl="0"/>
            <a:r>
              <a:rPr lang="en-US" dirty="0" smtClean="0"/>
              <a:t> CLICK TO EDIT MASTER TEXT STYLE</a:t>
            </a:r>
            <a:endParaRPr lang="en-US" dirty="0"/>
          </a:p>
        </p:txBody>
      </p:sp>
      <p:sp>
        <p:nvSpPr>
          <p:cNvPr id="9" name="Content Placeholder 14"/>
          <p:cNvSpPr txBox="1">
            <a:spLocks/>
          </p:cNvSpPr>
          <p:nvPr/>
        </p:nvSpPr>
        <p:spPr>
          <a:xfrm>
            <a:off x="0" y="5088636"/>
            <a:ext cx="9141714" cy="54864"/>
          </a:xfrm>
          <a:prstGeom prst="rect">
            <a:avLst/>
          </a:prstGeom>
          <a:gradFill flip="none" rotWithShape="1">
            <a:gsLst>
              <a:gs pos="0">
                <a:schemeClr val="accent5"/>
              </a:gs>
              <a:gs pos="89000">
                <a:schemeClr val="accent4"/>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stStyle>
          <a:p>
            <a:r>
              <a:rPr lang="en-US" dirty="0"/>
              <a:t> </a:t>
            </a:r>
          </a:p>
        </p:txBody>
      </p:sp>
      <p:pic>
        <p:nvPicPr>
          <p:cNvPr id="11" name="Picture 10"/>
          <p:cNvPicPr>
            <a:picLocks noChangeAspect="1"/>
          </p:cNvPicPr>
          <p:nvPr/>
        </p:nvPicPr>
        <p:blipFill>
          <a:blip r:embed="rId3"/>
          <a:stretch>
            <a:fillRect/>
          </a:stretch>
        </p:blipFill>
        <p:spPr>
          <a:xfrm>
            <a:off x="377191" y="4764882"/>
            <a:ext cx="755384" cy="184308"/>
          </a:xfrm>
          <a:prstGeom prst="rect">
            <a:avLst/>
          </a:prstGeom>
        </p:spPr>
      </p:pic>
    </p:spTree>
    <p:extLst>
      <p:ext uri="{BB962C8B-B14F-4D97-AF65-F5344CB8AC3E}">
        <p14:creationId xmlns:p14="http://schemas.microsoft.com/office/powerpoint/2010/main" val="1012074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805">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w/ Green Gradient Block">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141" t="7131" r="4062" b="37186"/>
          <a:stretch/>
        </p:blipFill>
        <p:spPr>
          <a:xfrm>
            <a:off x="378620" y="366713"/>
            <a:ext cx="8393907" cy="2864048"/>
          </a:xfrm>
          <a:prstGeom prst="rect">
            <a:avLst/>
          </a:prstGeom>
        </p:spPr>
      </p:pic>
      <p:sp>
        <p:nvSpPr>
          <p:cNvPr id="2" name="Title 1"/>
          <p:cNvSpPr>
            <a:spLocks noGrp="1"/>
          </p:cNvSpPr>
          <p:nvPr>
            <p:ph type="title"/>
          </p:nvPr>
        </p:nvSpPr>
        <p:spPr>
          <a:xfrm>
            <a:off x="378619" y="366713"/>
            <a:ext cx="8390335" cy="2866644"/>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0" tIns="640080" rIns="731520" bIns="45720" numCol="1" spcCol="0" rtlCol="0" fromWordArt="0" anchor="t" anchorCtr="0" forceAA="0" compatLnSpc="1">
            <a:prstTxWarp prst="textNoShape">
              <a:avLst/>
            </a:prstTxWarp>
            <a:noAutofit/>
          </a:bodyPr>
          <a:lstStyle>
            <a:lvl1pPr>
              <a:lnSpc>
                <a:spcPct val="120000"/>
              </a:lnSpc>
              <a:defRPr lang="en-US" sz="4800" dirty="0">
                <a:solidFill>
                  <a:schemeClr val="lt1"/>
                </a:solidFill>
                <a:latin typeface="PayPal Sans Big Thin" panose="020B0403040504040204" pitchFamily="34" charset="0"/>
                <a:ea typeface="+mn-ea"/>
                <a:cs typeface="+mn-cs"/>
              </a:defRPr>
            </a:lvl1pPr>
          </a:lstStyle>
          <a:p>
            <a:pPr marL="0" lvl="0">
              <a:lnSpc>
                <a:spcPct val="100000"/>
              </a:lnSpc>
            </a:pPr>
            <a:r>
              <a:rPr lang="en-US" smtClean="0"/>
              <a:t>Click to edit Master title style</a:t>
            </a:r>
            <a:endParaRPr lang="en-US" dirty="0"/>
          </a:p>
        </p:txBody>
      </p:sp>
      <p:sp>
        <p:nvSpPr>
          <p:cNvPr id="6" name="Footer Placeholder 5"/>
          <p:cNvSpPr>
            <a:spLocks noGrp="1"/>
          </p:cNvSpPr>
          <p:nvPr>
            <p:ph type="ftr" sz="quarter" idx="11"/>
          </p:nvPr>
        </p:nvSpPr>
        <p:spPr/>
        <p:txBody>
          <a:bodyPr/>
          <a:lstStyle>
            <a:lvl1pPr marL="0" algn="l" defTabSz="914400" rtl="0" eaLnBrk="1" latinLnBrk="0" hangingPunct="1">
              <a:defRPr lang="en-US" sz="800" kern="1200" smtClean="0">
                <a:solidFill>
                  <a:schemeClr val="tx2">
                    <a:lumMod val="60000"/>
                    <a:lumOff val="40000"/>
                  </a:schemeClr>
                </a:solidFill>
                <a:latin typeface="+mn-lt"/>
                <a:ea typeface="+mn-ea"/>
                <a:cs typeface="+mn-cs"/>
              </a:defRPr>
            </a:lvl1pPr>
          </a:lstStyle>
          <a:p>
            <a:endParaRPr lang="en-US"/>
          </a:p>
        </p:txBody>
      </p:sp>
      <p:sp>
        <p:nvSpPr>
          <p:cNvPr id="7" name="Slide Number Placeholder 6"/>
          <p:cNvSpPr>
            <a:spLocks noGrp="1"/>
          </p:cNvSpPr>
          <p:nvPr>
            <p:ph type="sldNum" sz="quarter" idx="12"/>
          </p:nvPr>
        </p:nvSpPr>
        <p:spPr/>
        <p:txBody>
          <a:bodyPr/>
          <a:lstStyle>
            <a:lvl1pPr marL="0" algn="r" defTabSz="914400" rtl="0" eaLnBrk="1" latinLnBrk="0" hangingPunct="1">
              <a:defRPr lang="en-US" sz="1000" b="0" kern="1200" smtClean="0">
                <a:solidFill>
                  <a:schemeClr val="tx2">
                    <a:lumMod val="60000"/>
                    <a:lumOff val="40000"/>
                  </a:schemeClr>
                </a:solidFill>
                <a:latin typeface="+mn-lt"/>
                <a:ea typeface="+mn-ea"/>
                <a:cs typeface="+mn-cs"/>
              </a:defRPr>
            </a:lvl1pPr>
          </a:lstStyle>
          <a:p>
            <a:fld id="{EF1A169E-AD20-EF40-9755-5B02FC72079F}" type="slidenum">
              <a:rPr lang="en-US" smtClean="0"/>
              <a:t>‹#›</a:t>
            </a:fld>
            <a:endParaRPr lang="en-US"/>
          </a:p>
        </p:txBody>
      </p:sp>
      <p:sp>
        <p:nvSpPr>
          <p:cNvPr id="12" name="Text Placeholder 3"/>
          <p:cNvSpPr>
            <a:spLocks noGrp="1"/>
          </p:cNvSpPr>
          <p:nvPr>
            <p:ph type="body" sz="quarter" idx="16" hasCustomPrompt="1"/>
          </p:nvPr>
        </p:nvSpPr>
        <p:spPr>
          <a:xfrm>
            <a:off x="377430" y="3235167"/>
            <a:ext cx="8391525" cy="423863"/>
          </a:xfrm>
        </p:spPr>
        <p:txBody>
          <a:bodyPr tIns="246888" rIns="0">
            <a:normAutofit/>
          </a:bodyPr>
          <a:lstStyle>
            <a:lvl1pPr marL="171450" indent="-171450" algn="r">
              <a:buClr>
                <a:schemeClr val="tx1"/>
              </a:buClr>
              <a:buFont typeface="Arial" panose="020B0604020202020204" pitchFamily="34" charset="0"/>
              <a:buChar char="─"/>
              <a:defRPr sz="1200" spc="100" baseline="0">
                <a:solidFill>
                  <a:schemeClr val="tx1"/>
                </a:solidFill>
              </a:defRPr>
            </a:lvl1pPr>
          </a:lstStyle>
          <a:p>
            <a:pPr lvl="0"/>
            <a:r>
              <a:rPr lang="en-US" dirty="0" smtClean="0"/>
              <a:t> CLICK TO EDIT MASTER TEXT STYLE</a:t>
            </a:r>
            <a:endParaRPr lang="en-US" dirty="0"/>
          </a:p>
        </p:txBody>
      </p:sp>
      <p:sp>
        <p:nvSpPr>
          <p:cNvPr id="9" name="Content Placeholder 14"/>
          <p:cNvSpPr txBox="1">
            <a:spLocks/>
          </p:cNvSpPr>
          <p:nvPr/>
        </p:nvSpPr>
        <p:spPr>
          <a:xfrm>
            <a:off x="0" y="5088636"/>
            <a:ext cx="9141714" cy="54864"/>
          </a:xfrm>
          <a:prstGeom prst="rect">
            <a:avLst/>
          </a:prstGeom>
          <a:gradFill flip="none" rotWithShape="1">
            <a:gsLst>
              <a:gs pos="0">
                <a:schemeClr val="accent6"/>
              </a:gs>
              <a:gs pos="89000">
                <a:schemeClr val="accent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stStyle>
          <a:p>
            <a:r>
              <a:rPr lang="en-US" dirty="0"/>
              <a:t> </a:t>
            </a:r>
          </a:p>
        </p:txBody>
      </p:sp>
      <p:pic>
        <p:nvPicPr>
          <p:cNvPr id="11" name="Picture 10"/>
          <p:cNvPicPr>
            <a:picLocks noChangeAspect="1"/>
          </p:cNvPicPr>
          <p:nvPr/>
        </p:nvPicPr>
        <p:blipFill>
          <a:blip r:embed="rId3"/>
          <a:stretch>
            <a:fillRect/>
          </a:stretch>
        </p:blipFill>
        <p:spPr>
          <a:xfrm>
            <a:off x="377191" y="4764882"/>
            <a:ext cx="755384" cy="184308"/>
          </a:xfrm>
          <a:prstGeom prst="rect">
            <a:avLst/>
          </a:prstGeom>
        </p:spPr>
      </p:pic>
    </p:spTree>
    <p:extLst>
      <p:ext uri="{BB962C8B-B14F-4D97-AF65-F5344CB8AC3E}">
        <p14:creationId xmlns:p14="http://schemas.microsoft.com/office/powerpoint/2010/main" val="1246750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805">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w/ Grey Gradient Block">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167" t="7118" r="4062" b="37152"/>
          <a:stretch/>
        </p:blipFill>
        <p:spPr>
          <a:xfrm>
            <a:off x="378620" y="366118"/>
            <a:ext cx="8391525" cy="2866430"/>
          </a:xfrm>
          <a:prstGeom prst="rect">
            <a:avLst/>
          </a:prstGeom>
        </p:spPr>
      </p:pic>
      <p:sp>
        <p:nvSpPr>
          <p:cNvPr id="2" name="Title 1"/>
          <p:cNvSpPr>
            <a:spLocks noGrp="1"/>
          </p:cNvSpPr>
          <p:nvPr>
            <p:ph type="title"/>
          </p:nvPr>
        </p:nvSpPr>
        <p:spPr>
          <a:xfrm>
            <a:off x="378619" y="366713"/>
            <a:ext cx="8390335" cy="2866644"/>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0" tIns="640080" rIns="731520" bIns="45720" numCol="1" spcCol="0" rtlCol="0" fromWordArt="0" anchor="t" anchorCtr="0" forceAA="0" compatLnSpc="1">
            <a:prstTxWarp prst="textNoShape">
              <a:avLst/>
            </a:prstTxWarp>
            <a:noAutofit/>
          </a:bodyPr>
          <a:lstStyle>
            <a:lvl1pPr>
              <a:lnSpc>
                <a:spcPct val="120000"/>
              </a:lnSpc>
              <a:defRPr lang="en-US" sz="4800" dirty="0">
                <a:solidFill>
                  <a:schemeClr val="lt1"/>
                </a:solidFill>
                <a:latin typeface="PayPal Sans Big Thin" panose="020B0403040504040204" pitchFamily="34" charset="0"/>
                <a:ea typeface="+mn-ea"/>
                <a:cs typeface="+mn-cs"/>
              </a:defRPr>
            </a:lvl1pPr>
          </a:lstStyle>
          <a:p>
            <a:pPr marL="0" lvl="0">
              <a:lnSpc>
                <a:spcPct val="100000"/>
              </a:lnSpc>
            </a:pPr>
            <a:r>
              <a:rPr lang="en-US" smtClean="0"/>
              <a:t>Click to edit Master title style</a:t>
            </a:r>
            <a:endParaRPr lang="en-US" dirty="0"/>
          </a:p>
        </p:txBody>
      </p:sp>
      <p:sp>
        <p:nvSpPr>
          <p:cNvPr id="6" name="Footer Placeholder 5"/>
          <p:cNvSpPr>
            <a:spLocks noGrp="1"/>
          </p:cNvSpPr>
          <p:nvPr>
            <p:ph type="ftr" sz="quarter" idx="11"/>
          </p:nvPr>
        </p:nvSpPr>
        <p:spPr/>
        <p:txBody>
          <a:bodyPr/>
          <a:lstStyle>
            <a:lvl1pPr marL="0" algn="l" defTabSz="914400" rtl="0" eaLnBrk="1" latinLnBrk="0" hangingPunct="1">
              <a:defRPr lang="en-US" sz="800" kern="1200" smtClean="0">
                <a:solidFill>
                  <a:schemeClr val="tx2">
                    <a:lumMod val="60000"/>
                    <a:lumOff val="40000"/>
                  </a:schemeClr>
                </a:solidFill>
                <a:latin typeface="+mn-lt"/>
                <a:ea typeface="+mn-ea"/>
                <a:cs typeface="+mn-cs"/>
              </a:defRPr>
            </a:lvl1pPr>
          </a:lstStyle>
          <a:p>
            <a:endParaRPr lang="en-US"/>
          </a:p>
        </p:txBody>
      </p:sp>
      <p:sp>
        <p:nvSpPr>
          <p:cNvPr id="7" name="Slide Number Placeholder 6"/>
          <p:cNvSpPr>
            <a:spLocks noGrp="1"/>
          </p:cNvSpPr>
          <p:nvPr>
            <p:ph type="sldNum" sz="quarter" idx="12"/>
          </p:nvPr>
        </p:nvSpPr>
        <p:spPr/>
        <p:txBody>
          <a:bodyPr/>
          <a:lstStyle>
            <a:lvl1pPr marL="0" algn="r" defTabSz="914400" rtl="0" eaLnBrk="1" latinLnBrk="0" hangingPunct="1">
              <a:defRPr lang="en-US" sz="1000" b="0" kern="1200" smtClean="0">
                <a:solidFill>
                  <a:schemeClr val="tx2">
                    <a:lumMod val="60000"/>
                    <a:lumOff val="40000"/>
                  </a:schemeClr>
                </a:solidFill>
                <a:latin typeface="+mn-lt"/>
                <a:ea typeface="+mn-ea"/>
                <a:cs typeface="+mn-cs"/>
              </a:defRPr>
            </a:lvl1pPr>
          </a:lstStyle>
          <a:p>
            <a:fld id="{EF1A169E-AD20-EF40-9755-5B02FC72079F}" type="slidenum">
              <a:rPr lang="en-US" smtClean="0"/>
              <a:t>‹#›</a:t>
            </a:fld>
            <a:endParaRPr lang="en-US"/>
          </a:p>
        </p:txBody>
      </p:sp>
      <p:sp>
        <p:nvSpPr>
          <p:cNvPr id="12" name="Text Placeholder 3"/>
          <p:cNvSpPr>
            <a:spLocks noGrp="1"/>
          </p:cNvSpPr>
          <p:nvPr>
            <p:ph type="body" sz="quarter" idx="16" hasCustomPrompt="1"/>
          </p:nvPr>
        </p:nvSpPr>
        <p:spPr>
          <a:xfrm>
            <a:off x="377430" y="3235167"/>
            <a:ext cx="8391525" cy="423863"/>
          </a:xfrm>
        </p:spPr>
        <p:txBody>
          <a:bodyPr tIns="246888" rIns="0">
            <a:normAutofit/>
          </a:bodyPr>
          <a:lstStyle>
            <a:lvl1pPr marL="171450" indent="-171450" algn="r">
              <a:buClr>
                <a:schemeClr val="tx1"/>
              </a:buClr>
              <a:buFont typeface="Arial" panose="020B0604020202020204" pitchFamily="34" charset="0"/>
              <a:buChar char="─"/>
              <a:defRPr sz="1200" spc="100" baseline="0">
                <a:solidFill>
                  <a:schemeClr val="tx1"/>
                </a:solidFill>
              </a:defRPr>
            </a:lvl1pPr>
          </a:lstStyle>
          <a:p>
            <a:pPr lvl="0"/>
            <a:r>
              <a:rPr lang="en-US" dirty="0" smtClean="0"/>
              <a:t> CLICK TO EDIT MASTER TEXT STYLE</a:t>
            </a:r>
            <a:endParaRPr lang="en-US" dirty="0"/>
          </a:p>
        </p:txBody>
      </p:sp>
      <p:sp>
        <p:nvSpPr>
          <p:cNvPr id="9" name="Content Placeholder 14"/>
          <p:cNvSpPr txBox="1">
            <a:spLocks/>
          </p:cNvSpPr>
          <p:nvPr/>
        </p:nvSpPr>
        <p:spPr>
          <a:xfrm>
            <a:off x="0" y="5088636"/>
            <a:ext cx="9141714" cy="54864"/>
          </a:xfrm>
          <a:prstGeom prst="rect">
            <a:avLst/>
          </a:prstGeom>
          <a:gradFill flip="none" rotWithShape="1">
            <a:gsLst>
              <a:gs pos="0">
                <a:schemeClr val="bg2"/>
              </a:gs>
              <a:gs pos="89000">
                <a:schemeClr val="tx2"/>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stStyle>
          <a:p>
            <a:r>
              <a:rPr lang="en-US" dirty="0"/>
              <a:t> </a:t>
            </a:r>
          </a:p>
        </p:txBody>
      </p:sp>
      <p:pic>
        <p:nvPicPr>
          <p:cNvPr id="11" name="Picture 10"/>
          <p:cNvPicPr>
            <a:picLocks noChangeAspect="1"/>
          </p:cNvPicPr>
          <p:nvPr/>
        </p:nvPicPr>
        <p:blipFill>
          <a:blip r:embed="rId3"/>
          <a:stretch>
            <a:fillRect/>
          </a:stretch>
        </p:blipFill>
        <p:spPr>
          <a:xfrm>
            <a:off x="377191" y="4764882"/>
            <a:ext cx="755384" cy="184308"/>
          </a:xfrm>
          <a:prstGeom prst="rect">
            <a:avLst/>
          </a:prstGeom>
        </p:spPr>
      </p:pic>
    </p:spTree>
    <p:extLst>
      <p:ext uri="{BB962C8B-B14F-4D97-AF65-F5344CB8AC3E}">
        <p14:creationId xmlns:p14="http://schemas.microsoft.com/office/powerpoint/2010/main" val="1126915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805">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7" name="Rectangle 6"/>
          <p:cNvSpPr/>
          <p:nvPr/>
        </p:nvSpPr>
        <p:spPr>
          <a:xfrm>
            <a:off x="2286" y="0"/>
            <a:ext cx="9141714" cy="5143500"/>
          </a:xfrm>
          <a:prstGeom prst="rect">
            <a:avLst/>
          </a:prstGeom>
          <a:gradFill flip="none" rotWithShape="1">
            <a:gsLst>
              <a:gs pos="0">
                <a:schemeClr val="accent1"/>
              </a:gs>
              <a:gs pos="88000">
                <a:srgbClr val="19468E"/>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7147" y="1994821"/>
            <a:ext cx="649706" cy="768096"/>
          </a:xfrm>
          <a:prstGeom prst="rect">
            <a:avLst/>
          </a:prstGeom>
        </p:spPr>
      </p:pic>
    </p:spTree>
    <p:extLst>
      <p:ext uri="{BB962C8B-B14F-4D97-AF65-F5344CB8AC3E}">
        <p14:creationId xmlns:p14="http://schemas.microsoft.com/office/powerpoint/2010/main" val="66710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2_Quote w/ Blue Gradient Backgroun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lvl1pPr>
              <a:defRPr>
                <a:solidFill>
                  <a:schemeClr val="bg2">
                    <a:alpha val="60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EF1A169E-AD20-EF40-9755-5B02FC72079F}" type="slidenum">
              <a:rPr lang="en-US" smtClean="0"/>
              <a:t>‹#›</a:t>
            </a:fld>
            <a:endParaRPr lang="en-US"/>
          </a:p>
        </p:txBody>
      </p:sp>
      <p:sp>
        <p:nvSpPr>
          <p:cNvPr id="12" name="Text Placeholder 11"/>
          <p:cNvSpPr>
            <a:spLocks noGrp="1"/>
          </p:cNvSpPr>
          <p:nvPr>
            <p:ph type="body" sz="quarter" idx="13"/>
          </p:nvPr>
        </p:nvSpPr>
        <p:spPr>
          <a:xfrm>
            <a:off x="597694" y="1163241"/>
            <a:ext cx="4545806" cy="808434"/>
          </a:xfrm>
        </p:spPr>
        <p:txBody>
          <a:bodyPr anchor="b" anchorCtr="0"/>
          <a:lstStyle>
            <a:lvl1pPr>
              <a:defRPr lang="en-US" sz="4800" kern="1200" dirty="0">
                <a:solidFill>
                  <a:schemeClr val="accent1"/>
                </a:solidFill>
                <a:latin typeface="PayPal Sans Big Thin" panose="020B0403040504040204" pitchFamily="34" charset="0"/>
                <a:ea typeface="+mn-ea"/>
                <a:cs typeface="+mn-cs"/>
              </a:defRPr>
            </a:lvl1pPr>
          </a:lstStyle>
          <a:p>
            <a:pPr marL="0" lvl="0" algn="l" defTabSz="914400" rtl="0" eaLnBrk="1" latinLnBrk="0" hangingPunct="1">
              <a:lnSpc>
                <a:spcPct val="100000"/>
              </a:lnSpc>
              <a:spcBef>
                <a:spcPct val="0"/>
              </a:spcBef>
              <a:buNone/>
            </a:pPr>
            <a:r>
              <a:rPr lang="en-US" smtClean="0"/>
              <a:t>Click to edit Master text styles</a:t>
            </a:r>
          </a:p>
        </p:txBody>
      </p:sp>
      <p:sp>
        <p:nvSpPr>
          <p:cNvPr id="23" name="Text Placeholder 22"/>
          <p:cNvSpPr>
            <a:spLocks noGrp="1"/>
          </p:cNvSpPr>
          <p:nvPr>
            <p:ph type="body" sz="quarter" idx="14"/>
          </p:nvPr>
        </p:nvSpPr>
        <p:spPr>
          <a:xfrm>
            <a:off x="597347" y="2032992"/>
            <a:ext cx="2134968" cy="1077516"/>
          </a:xfrm>
        </p:spPr>
        <p:txBody>
          <a:bodyPr/>
          <a:lstStyle>
            <a:lvl1pPr>
              <a:defRPr sz="16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1092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80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Green Divider Slide">
    <p:spTree>
      <p:nvGrpSpPr>
        <p:cNvPr id="1" name=""/>
        <p:cNvGrpSpPr/>
        <p:nvPr/>
      </p:nvGrpSpPr>
      <p:grpSpPr>
        <a:xfrm>
          <a:off x="0" y="0"/>
          <a:ext cx="0" cy="0"/>
          <a:chOff x="0" y="0"/>
          <a:chExt cx="0" cy="0"/>
        </a:xfrm>
      </p:grpSpPr>
      <p:sp>
        <p:nvSpPr>
          <p:cNvPr id="7" name="Rectangle 6"/>
          <p:cNvSpPr/>
          <p:nvPr/>
        </p:nvSpPr>
        <p:spPr>
          <a:xfrm>
            <a:off x="2286" y="0"/>
            <a:ext cx="9141714" cy="5143500"/>
          </a:xfrm>
          <a:prstGeom prst="rect">
            <a:avLst/>
          </a:prstGeom>
          <a:gradFill>
            <a:gsLst>
              <a:gs pos="0">
                <a:schemeClr val="accent6"/>
              </a:gs>
              <a:gs pos="90000">
                <a:schemeClr val="accent1"/>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endParaRPr lang="en-US" dirty="0"/>
          </a:p>
        </p:txBody>
      </p:sp>
      <p:sp>
        <p:nvSpPr>
          <p:cNvPr id="2" name="Title 1"/>
          <p:cNvSpPr>
            <a:spLocks noGrp="1"/>
          </p:cNvSpPr>
          <p:nvPr>
            <p:ph type="title" hasCustomPrompt="1"/>
          </p:nvPr>
        </p:nvSpPr>
        <p:spPr>
          <a:xfrm>
            <a:off x="377430" y="1277543"/>
            <a:ext cx="8133159" cy="1256108"/>
          </a:xfrm>
        </p:spPr>
        <p:txBody>
          <a:bodyPr anchor="b">
            <a:normAutofit/>
          </a:bodyPr>
          <a:lstStyle>
            <a:lvl1pPr>
              <a:defRPr sz="3700" spc="300">
                <a:solidFill>
                  <a:schemeClr val="bg1"/>
                </a:solidFill>
                <a:latin typeface="PayPal Sans Big Thin" panose="020B040304050404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77429" y="2654142"/>
            <a:ext cx="7886700" cy="286940"/>
          </a:xfrm>
        </p:spPr>
        <p:txBody>
          <a:bodyPr tIns="0" rIns="0" bIns="0">
            <a:normAutofit/>
          </a:bodyPr>
          <a:lstStyle>
            <a:lvl1pPr marL="0" indent="0">
              <a:buNone/>
              <a:defRPr sz="1800">
                <a:solidFill>
                  <a:schemeClr val="bg1">
                    <a:alpha val="60000"/>
                  </a:schemeClr>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F1A169E-AD20-EF40-9755-5B02FC72079F}" type="slidenum">
              <a:rPr lang="en-US" smtClean="0"/>
              <a:t>‹#›</a:t>
            </a:fld>
            <a:endParaRPr lang="en-US"/>
          </a:p>
        </p:txBody>
      </p:sp>
      <p:sp>
        <p:nvSpPr>
          <p:cNvPr id="16" name="Footer Placeholder 4"/>
          <p:cNvSpPr>
            <a:spLocks noGrp="1"/>
          </p:cNvSpPr>
          <p:nvPr>
            <p:ph type="ftr" sz="quarter" idx="3"/>
          </p:nvPr>
        </p:nvSpPr>
        <p:spPr>
          <a:xfrm>
            <a:off x="1248425" y="4767262"/>
            <a:ext cx="3086100" cy="233363"/>
          </a:xfrm>
          <a:prstGeom prst="rect">
            <a:avLst/>
          </a:prstGeom>
        </p:spPr>
        <p:txBody>
          <a:bodyPr vert="horz" lIns="0" tIns="45720" rIns="0" bIns="45720" rtlCol="0" anchor="ctr"/>
          <a:lstStyle>
            <a:lvl1pPr algn="l">
              <a:defRPr sz="800">
                <a:solidFill>
                  <a:schemeClr val="bg1">
                    <a:alpha val="60000"/>
                  </a:schemeClr>
                </a:solidFill>
              </a:defRPr>
            </a:lvl1pPr>
          </a:lstStyle>
          <a:p>
            <a:endParaRPr lang="en-US"/>
          </a:p>
        </p:txBody>
      </p:sp>
      <p:grpSp>
        <p:nvGrpSpPr>
          <p:cNvPr id="9" name="Group 8"/>
          <p:cNvGrpSpPr/>
          <p:nvPr/>
        </p:nvGrpSpPr>
        <p:grpSpPr>
          <a:xfrm>
            <a:off x="377428" y="4763071"/>
            <a:ext cx="749498" cy="182444"/>
            <a:chOff x="842963" y="5748338"/>
            <a:chExt cx="1206499" cy="293687"/>
          </a:xfrm>
        </p:grpSpPr>
        <p:sp>
          <p:nvSpPr>
            <p:cNvPr id="10" name="Freeform 5"/>
            <p:cNvSpPr>
              <a:spLocks noEditPoints="1"/>
            </p:cNvSpPr>
            <p:nvPr userDrawn="1"/>
          </p:nvSpPr>
          <p:spPr bwMode="auto">
            <a:xfrm>
              <a:off x="1668463"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4 w 218"/>
                <a:gd name="T11" fmla="*/ 247 h 247"/>
                <a:gd name="T12" fmla="*/ 62 w 218"/>
                <a:gd name="T13" fmla="*/ 240 h 247"/>
                <a:gd name="T14" fmla="*/ 72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3" y="247"/>
                    <a:pt x="8" y="247"/>
                  </a:cubicBezTo>
                  <a:cubicBezTo>
                    <a:pt x="54" y="247"/>
                    <a:pt x="54" y="247"/>
                    <a:pt x="54" y="247"/>
                  </a:cubicBezTo>
                  <a:cubicBezTo>
                    <a:pt x="58" y="247"/>
                    <a:pt x="62" y="244"/>
                    <a:pt x="62" y="240"/>
                  </a:cubicBezTo>
                  <a:cubicBezTo>
                    <a:pt x="72" y="175"/>
                    <a:pt x="72" y="175"/>
                    <a:pt x="72" y="175"/>
                  </a:cubicBezTo>
                  <a:cubicBezTo>
                    <a:pt x="73" y="169"/>
                    <a:pt x="79" y="165"/>
                    <a:pt x="85" y="165"/>
                  </a:cubicBezTo>
                  <a:cubicBezTo>
                    <a:pt x="113" y="165"/>
                    <a:pt x="113" y="165"/>
                    <a:pt x="113" y="165"/>
                  </a:cubicBezTo>
                  <a:cubicBezTo>
                    <a:pt x="171"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8"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6"/>
            <p:cNvSpPr>
              <a:spLocks noEditPoints="1"/>
            </p:cNvSpPr>
            <p:nvPr userDrawn="1"/>
          </p:nvSpPr>
          <p:spPr bwMode="auto">
            <a:xfrm>
              <a:off x="1196975"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1 w 218"/>
                <a:gd name="T11" fmla="*/ 247 h 247"/>
                <a:gd name="T12" fmla="*/ 63 w 218"/>
                <a:gd name="T13" fmla="*/ 237 h 247"/>
                <a:gd name="T14" fmla="*/ 73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4" y="247"/>
                    <a:pt x="8" y="247"/>
                  </a:cubicBezTo>
                  <a:cubicBezTo>
                    <a:pt x="51" y="247"/>
                    <a:pt x="51" y="247"/>
                    <a:pt x="51" y="247"/>
                  </a:cubicBezTo>
                  <a:cubicBezTo>
                    <a:pt x="57" y="247"/>
                    <a:pt x="62" y="243"/>
                    <a:pt x="63" y="237"/>
                  </a:cubicBezTo>
                  <a:cubicBezTo>
                    <a:pt x="73" y="175"/>
                    <a:pt x="73" y="175"/>
                    <a:pt x="73" y="175"/>
                  </a:cubicBezTo>
                  <a:cubicBezTo>
                    <a:pt x="74" y="169"/>
                    <a:pt x="79" y="165"/>
                    <a:pt x="85" y="165"/>
                  </a:cubicBezTo>
                  <a:cubicBezTo>
                    <a:pt x="113" y="165"/>
                    <a:pt x="113" y="165"/>
                    <a:pt x="113" y="165"/>
                  </a:cubicBezTo>
                  <a:cubicBezTo>
                    <a:pt x="172"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9"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noEditPoints="1"/>
            </p:cNvSpPr>
            <p:nvPr userDrawn="1"/>
          </p:nvSpPr>
          <p:spPr bwMode="auto">
            <a:xfrm>
              <a:off x="1344613" y="5872163"/>
              <a:ext cx="158750"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20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5 w 212"/>
                <a:gd name="T33" fmla="*/ 87 h 173"/>
                <a:gd name="T34" fmla="*/ 97 w 212"/>
                <a:gd name="T35" fmla="*/ 128 h 173"/>
                <a:gd name="T36" fmla="*/ 68 w 212"/>
                <a:gd name="T37" fmla="*/ 116 h 173"/>
                <a:gd name="T38" fmla="*/ 61 w 212"/>
                <a:gd name="T39" fmla="*/ 87 h 173"/>
                <a:gd name="T40" fmla="*/ 109 w 212"/>
                <a:gd name="T41" fmla="*/ 45 h 173"/>
                <a:gd name="T42" fmla="*/ 137 w 212"/>
                <a:gd name="T43" fmla="*/ 57 h 173"/>
                <a:gd name="T44" fmla="*/ 145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2" y="36"/>
                    <a:pt x="4" y="86"/>
                  </a:cubicBezTo>
                  <a:cubicBezTo>
                    <a:pt x="0" y="111"/>
                    <a:pt x="6" y="135"/>
                    <a:pt x="20" y="151"/>
                  </a:cubicBezTo>
                  <a:cubicBezTo>
                    <a:pt x="33"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9" y="4"/>
                    <a:pt x="204" y="4"/>
                  </a:cubicBezTo>
                  <a:close/>
                  <a:moveTo>
                    <a:pt x="145" y="87"/>
                  </a:moveTo>
                  <a:cubicBezTo>
                    <a:pt x="141" y="112"/>
                    <a:pt x="121" y="128"/>
                    <a:pt x="97" y="128"/>
                  </a:cubicBezTo>
                  <a:cubicBezTo>
                    <a:pt x="84" y="128"/>
                    <a:pt x="74" y="124"/>
                    <a:pt x="68" y="116"/>
                  </a:cubicBezTo>
                  <a:cubicBezTo>
                    <a:pt x="62" y="109"/>
                    <a:pt x="59" y="98"/>
                    <a:pt x="61" y="87"/>
                  </a:cubicBezTo>
                  <a:cubicBezTo>
                    <a:pt x="65" y="62"/>
                    <a:pt x="85" y="45"/>
                    <a:pt x="109" y="45"/>
                  </a:cubicBezTo>
                  <a:cubicBezTo>
                    <a:pt x="121" y="45"/>
                    <a:pt x="131" y="50"/>
                    <a:pt x="137" y="57"/>
                  </a:cubicBezTo>
                  <a:cubicBezTo>
                    <a:pt x="144" y="65"/>
                    <a:pt x="147" y="75"/>
                    <a:pt x="145"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1817688" y="5872163"/>
              <a:ext cx="157162"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19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4 w 212"/>
                <a:gd name="T33" fmla="*/ 87 h 173"/>
                <a:gd name="T34" fmla="*/ 96 w 212"/>
                <a:gd name="T35" fmla="*/ 128 h 173"/>
                <a:gd name="T36" fmla="*/ 68 w 212"/>
                <a:gd name="T37" fmla="*/ 116 h 173"/>
                <a:gd name="T38" fmla="*/ 61 w 212"/>
                <a:gd name="T39" fmla="*/ 87 h 173"/>
                <a:gd name="T40" fmla="*/ 109 w 212"/>
                <a:gd name="T41" fmla="*/ 45 h 173"/>
                <a:gd name="T42" fmla="*/ 137 w 212"/>
                <a:gd name="T43" fmla="*/ 57 h 173"/>
                <a:gd name="T44" fmla="*/ 144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1" y="36"/>
                    <a:pt x="4" y="86"/>
                  </a:cubicBezTo>
                  <a:cubicBezTo>
                    <a:pt x="0" y="111"/>
                    <a:pt x="5" y="135"/>
                    <a:pt x="19" y="151"/>
                  </a:cubicBezTo>
                  <a:cubicBezTo>
                    <a:pt x="32"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8" y="4"/>
                    <a:pt x="204" y="4"/>
                  </a:cubicBezTo>
                  <a:close/>
                  <a:moveTo>
                    <a:pt x="144" y="87"/>
                  </a:moveTo>
                  <a:cubicBezTo>
                    <a:pt x="140" y="112"/>
                    <a:pt x="121" y="128"/>
                    <a:pt x="96" y="128"/>
                  </a:cubicBezTo>
                  <a:cubicBezTo>
                    <a:pt x="84" y="128"/>
                    <a:pt x="74" y="124"/>
                    <a:pt x="68" y="116"/>
                  </a:cubicBezTo>
                  <a:cubicBezTo>
                    <a:pt x="61" y="109"/>
                    <a:pt x="59" y="98"/>
                    <a:pt x="61" y="87"/>
                  </a:cubicBezTo>
                  <a:cubicBezTo>
                    <a:pt x="65" y="62"/>
                    <a:pt x="85" y="45"/>
                    <a:pt x="109" y="45"/>
                  </a:cubicBezTo>
                  <a:cubicBezTo>
                    <a:pt x="121" y="45"/>
                    <a:pt x="131" y="50"/>
                    <a:pt x="137" y="57"/>
                  </a:cubicBezTo>
                  <a:cubicBezTo>
                    <a:pt x="144" y="65"/>
                    <a:pt x="146" y="75"/>
                    <a:pt x="144"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1517650" y="5875338"/>
              <a:ext cx="155575" cy="166687"/>
            </a:xfrm>
            <a:custGeom>
              <a:avLst/>
              <a:gdLst>
                <a:gd name="T0" fmla="*/ 200 w 210"/>
                <a:gd name="T1" fmla="*/ 0 h 223"/>
                <a:gd name="T2" fmla="*/ 157 w 210"/>
                <a:gd name="T3" fmla="*/ 0 h 223"/>
                <a:gd name="T4" fmla="*/ 147 w 210"/>
                <a:gd name="T5" fmla="*/ 6 h 223"/>
                <a:gd name="T6" fmla="*/ 88 w 210"/>
                <a:gd name="T7" fmla="*/ 93 h 223"/>
                <a:gd name="T8" fmla="*/ 63 w 210"/>
                <a:gd name="T9" fmla="*/ 9 h 223"/>
                <a:gd name="T10" fmla="*/ 51 w 210"/>
                <a:gd name="T11" fmla="*/ 0 h 223"/>
                <a:gd name="T12" fmla="*/ 9 w 210"/>
                <a:gd name="T13" fmla="*/ 0 h 223"/>
                <a:gd name="T14" fmla="*/ 2 w 210"/>
                <a:gd name="T15" fmla="*/ 10 h 223"/>
                <a:gd name="T16" fmla="*/ 49 w 210"/>
                <a:gd name="T17" fmla="*/ 149 h 223"/>
                <a:gd name="T18" fmla="*/ 5 w 210"/>
                <a:gd name="T19" fmla="*/ 211 h 223"/>
                <a:gd name="T20" fmla="*/ 11 w 210"/>
                <a:gd name="T21" fmla="*/ 223 h 223"/>
                <a:gd name="T22" fmla="*/ 54 w 210"/>
                <a:gd name="T23" fmla="*/ 223 h 223"/>
                <a:gd name="T24" fmla="*/ 64 w 210"/>
                <a:gd name="T25" fmla="*/ 218 h 223"/>
                <a:gd name="T26" fmla="*/ 206 w 210"/>
                <a:gd name="T27" fmla="*/ 12 h 223"/>
                <a:gd name="T28" fmla="*/ 200 w 210"/>
                <a:gd name="T29"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223">
                  <a:moveTo>
                    <a:pt x="200" y="0"/>
                  </a:moveTo>
                  <a:cubicBezTo>
                    <a:pt x="157" y="0"/>
                    <a:pt x="157" y="0"/>
                    <a:pt x="157" y="0"/>
                  </a:cubicBezTo>
                  <a:cubicBezTo>
                    <a:pt x="153" y="0"/>
                    <a:pt x="149" y="2"/>
                    <a:pt x="147" y="6"/>
                  </a:cubicBezTo>
                  <a:cubicBezTo>
                    <a:pt x="88" y="93"/>
                    <a:pt x="88" y="93"/>
                    <a:pt x="88" y="93"/>
                  </a:cubicBezTo>
                  <a:cubicBezTo>
                    <a:pt x="63" y="9"/>
                    <a:pt x="63" y="9"/>
                    <a:pt x="63" y="9"/>
                  </a:cubicBezTo>
                  <a:cubicBezTo>
                    <a:pt x="61" y="4"/>
                    <a:pt x="56" y="0"/>
                    <a:pt x="51" y="0"/>
                  </a:cubicBezTo>
                  <a:cubicBezTo>
                    <a:pt x="9" y="0"/>
                    <a:pt x="9" y="0"/>
                    <a:pt x="9" y="0"/>
                  </a:cubicBezTo>
                  <a:cubicBezTo>
                    <a:pt x="4" y="0"/>
                    <a:pt x="0" y="5"/>
                    <a:pt x="2" y="10"/>
                  </a:cubicBezTo>
                  <a:cubicBezTo>
                    <a:pt x="49" y="149"/>
                    <a:pt x="49" y="149"/>
                    <a:pt x="49" y="149"/>
                  </a:cubicBezTo>
                  <a:cubicBezTo>
                    <a:pt x="5" y="211"/>
                    <a:pt x="5" y="211"/>
                    <a:pt x="5" y="211"/>
                  </a:cubicBezTo>
                  <a:cubicBezTo>
                    <a:pt x="1" y="216"/>
                    <a:pt x="5" y="223"/>
                    <a:pt x="11" y="223"/>
                  </a:cubicBezTo>
                  <a:cubicBezTo>
                    <a:pt x="54" y="223"/>
                    <a:pt x="54" y="223"/>
                    <a:pt x="54" y="223"/>
                  </a:cubicBezTo>
                  <a:cubicBezTo>
                    <a:pt x="58" y="223"/>
                    <a:pt x="61" y="221"/>
                    <a:pt x="64" y="218"/>
                  </a:cubicBezTo>
                  <a:cubicBezTo>
                    <a:pt x="206" y="12"/>
                    <a:pt x="206" y="12"/>
                    <a:pt x="206" y="12"/>
                  </a:cubicBezTo>
                  <a:cubicBezTo>
                    <a:pt x="210" y="7"/>
                    <a:pt x="206" y="0"/>
                    <a:pt x="20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1978025" y="5813425"/>
              <a:ext cx="71437" cy="185737"/>
            </a:xfrm>
            <a:custGeom>
              <a:avLst/>
              <a:gdLst>
                <a:gd name="T0" fmla="*/ 37 w 94"/>
                <a:gd name="T1" fmla="*/ 6 h 247"/>
                <a:gd name="T2" fmla="*/ 1 w 94"/>
                <a:gd name="T3" fmla="*/ 239 h 247"/>
                <a:gd name="T4" fmla="*/ 8 w 94"/>
                <a:gd name="T5" fmla="*/ 247 h 247"/>
                <a:gd name="T6" fmla="*/ 45 w 94"/>
                <a:gd name="T7" fmla="*/ 247 h 247"/>
                <a:gd name="T8" fmla="*/ 57 w 94"/>
                <a:gd name="T9" fmla="*/ 237 h 247"/>
                <a:gd name="T10" fmla="*/ 93 w 94"/>
                <a:gd name="T11" fmla="*/ 9 h 247"/>
                <a:gd name="T12" fmla="*/ 86 w 94"/>
                <a:gd name="T13" fmla="*/ 0 h 247"/>
                <a:gd name="T14" fmla="*/ 44 w 94"/>
                <a:gd name="T15" fmla="*/ 0 h 247"/>
                <a:gd name="T16" fmla="*/ 37 w 94"/>
                <a:gd name="T17" fmla="*/ 6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247">
                  <a:moveTo>
                    <a:pt x="37" y="6"/>
                  </a:moveTo>
                  <a:cubicBezTo>
                    <a:pt x="1" y="239"/>
                    <a:pt x="1" y="239"/>
                    <a:pt x="1" y="239"/>
                  </a:cubicBezTo>
                  <a:cubicBezTo>
                    <a:pt x="0" y="243"/>
                    <a:pt x="3" y="247"/>
                    <a:pt x="8" y="247"/>
                  </a:cubicBezTo>
                  <a:cubicBezTo>
                    <a:pt x="45" y="247"/>
                    <a:pt x="45" y="247"/>
                    <a:pt x="45" y="247"/>
                  </a:cubicBezTo>
                  <a:cubicBezTo>
                    <a:pt x="51" y="247"/>
                    <a:pt x="56" y="243"/>
                    <a:pt x="57" y="237"/>
                  </a:cubicBezTo>
                  <a:cubicBezTo>
                    <a:pt x="93" y="9"/>
                    <a:pt x="93" y="9"/>
                    <a:pt x="93" y="9"/>
                  </a:cubicBezTo>
                  <a:cubicBezTo>
                    <a:pt x="94" y="4"/>
                    <a:pt x="90" y="0"/>
                    <a:pt x="86" y="0"/>
                  </a:cubicBezTo>
                  <a:cubicBezTo>
                    <a:pt x="44" y="0"/>
                    <a:pt x="44" y="0"/>
                    <a:pt x="44" y="0"/>
                  </a:cubicBezTo>
                  <a:cubicBezTo>
                    <a:pt x="41" y="0"/>
                    <a:pt x="38" y="3"/>
                    <a:pt x="37" y="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1"/>
            <p:cNvSpPr>
              <a:spLocks/>
            </p:cNvSpPr>
            <p:nvPr userDrawn="1"/>
          </p:nvSpPr>
          <p:spPr bwMode="auto">
            <a:xfrm>
              <a:off x="842963" y="5748338"/>
              <a:ext cx="250825" cy="293687"/>
            </a:xfrm>
            <a:custGeom>
              <a:avLst/>
              <a:gdLst>
                <a:gd name="T0" fmla="*/ 301 w 337"/>
                <a:gd name="T1" fmla="*/ 100 h 393"/>
                <a:gd name="T2" fmla="*/ 285 w 337"/>
                <a:gd name="T3" fmla="*/ 30 h 393"/>
                <a:gd name="T4" fmla="*/ 192 w 337"/>
                <a:gd name="T5" fmla="*/ 0 h 393"/>
                <a:gd name="T6" fmla="*/ 70 w 337"/>
                <a:gd name="T7" fmla="*/ 0 h 393"/>
                <a:gd name="T8" fmla="*/ 52 w 337"/>
                <a:gd name="T9" fmla="*/ 15 h 393"/>
                <a:gd name="T10" fmla="*/ 1 w 337"/>
                <a:gd name="T11" fmla="*/ 337 h 393"/>
                <a:gd name="T12" fmla="*/ 12 w 337"/>
                <a:gd name="T13" fmla="*/ 349 h 393"/>
                <a:gd name="T14" fmla="*/ 87 w 337"/>
                <a:gd name="T15" fmla="*/ 349 h 393"/>
                <a:gd name="T16" fmla="*/ 82 w 337"/>
                <a:gd name="T17" fmla="*/ 382 h 393"/>
                <a:gd name="T18" fmla="*/ 91 w 337"/>
                <a:gd name="T19" fmla="*/ 393 h 393"/>
                <a:gd name="T20" fmla="*/ 155 w 337"/>
                <a:gd name="T21" fmla="*/ 393 h 393"/>
                <a:gd name="T22" fmla="*/ 170 w 337"/>
                <a:gd name="T23" fmla="*/ 380 h 393"/>
                <a:gd name="T24" fmla="*/ 170 w 337"/>
                <a:gd name="T25" fmla="*/ 377 h 393"/>
                <a:gd name="T26" fmla="*/ 182 w 337"/>
                <a:gd name="T27" fmla="*/ 301 h 393"/>
                <a:gd name="T28" fmla="*/ 183 w 337"/>
                <a:gd name="T29" fmla="*/ 297 h 393"/>
                <a:gd name="T30" fmla="*/ 198 w 337"/>
                <a:gd name="T31" fmla="*/ 284 h 393"/>
                <a:gd name="T32" fmla="*/ 208 w 337"/>
                <a:gd name="T33" fmla="*/ 284 h 393"/>
                <a:gd name="T34" fmla="*/ 331 w 337"/>
                <a:gd name="T35" fmla="*/ 186 h 393"/>
                <a:gd name="T36" fmla="*/ 319 w 337"/>
                <a:gd name="T37" fmla="*/ 113 h 393"/>
                <a:gd name="T38" fmla="*/ 301 w 337"/>
                <a:gd name="T39" fmla="*/ 100 h 393"/>
                <a:gd name="T40" fmla="*/ 301 w 337"/>
                <a:gd name="T41" fmla="*/ 10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7" h="393">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82" y="382"/>
                    <a:pt x="82" y="382"/>
                    <a:pt x="82" y="382"/>
                  </a:cubicBezTo>
                  <a:cubicBezTo>
                    <a:pt x="81" y="388"/>
                    <a:pt x="85" y="393"/>
                    <a:pt x="91" y="393"/>
                  </a:cubicBezTo>
                  <a:cubicBezTo>
                    <a:pt x="155" y="393"/>
                    <a:pt x="155" y="393"/>
                    <a:pt x="155" y="393"/>
                  </a:cubicBezTo>
                  <a:cubicBezTo>
                    <a:pt x="162" y="393"/>
                    <a:pt x="168" y="387"/>
                    <a:pt x="170" y="380"/>
                  </a:cubicBezTo>
                  <a:cubicBezTo>
                    <a:pt x="170" y="377"/>
                    <a:pt x="170" y="377"/>
                    <a:pt x="170" y="377"/>
                  </a:cubicBezTo>
                  <a:cubicBezTo>
                    <a:pt x="182" y="301"/>
                    <a:pt x="182" y="301"/>
                    <a:pt x="182" y="301"/>
                  </a:cubicBezTo>
                  <a:cubicBezTo>
                    <a:pt x="183" y="297"/>
                    <a:pt x="183" y="297"/>
                    <a:pt x="183" y="297"/>
                  </a:cubicBezTo>
                  <a:cubicBezTo>
                    <a:pt x="184" y="289"/>
                    <a:pt x="191" y="284"/>
                    <a:pt x="198" y="284"/>
                  </a:cubicBezTo>
                  <a:cubicBezTo>
                    <a:pt x="208" y="284"/>
                    <a:pt x="208" y="284"/>
                    <a:pt x="208" y="284"/>
                  </a:cubicBezTo>
                  <a:cubicBezTo>
                    <a:pt x="269" y="284"/>
                    <a:pt x="317" y="259"/>
                    <a:pt x="331" y="186"/>
                  </a:cubicBezTo>
                  <a:cubicBezTo>
                    <a:pt x="337" y="156"/>
                    <a:pt x="334" y="131"/>
                    <a:pt x="319" y="113"/>
                  </a:cubicBezTo>
                  <a:cubicBezTo>
                    <a:pt x="314" y="108"/>
                    <a:pt x="308" y="104"/>
                    <a:pt x="301" y="100"/>
                  </a:cubicBezTo>
                  <a:cubicBezTo>
                    <a:pt x="301" y="100"/>
                    <a:pt x="301" y="100"/>
                    <a:pt x="301" y="100"/>
                  </a:cubicBezTo>
                </a:path>
              </a:pathLst>
            </a:custGeom>
            <a:solidFill>
              <a:srgbClr val="FFFFFF">
                <a:alpha val="68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2"/>
            <p:cNvSpPr>
              <a:spLocks/>
            </p:cNvSpPr>
            <p:nvPr userDrawn="1"/>
          </p:nvSpPr>
          <p:spPr bwMode="auto">
            <a:xfrm>
              <a:off x="842963" y="5748338"/>
              <a:ext cx="227012" cy="260350"/>
            </a:xfrm>
            <a:custGeom>
              <a:avLst/>
              <a:gdLst>
                <a:gd name="T0" fmla="*/ 301 w 306"/>
                <a:gd name="T1" fmla="*/ 100 h 349"/>
                <a:gd name="T2" fmla="*/ 285 w 306"/>
                <a:gd name="T3" fmla="*/ 30 h 349"/>
                <a:gd name="T4" fmla="*/ 192 w 306"/>
                <a:gd name="T5" fmla="*/ 0 h 349"/>
                <a:gd name="T6" fmla="*/ 70 w 306"/>
                <a:gd name="T7" fmla="*/ 0 h 349"/>
                <a:gd name="T8" fmla="*/ 52 w 306"/>
                <a:gd name="T9" fmla="*/ 15 h 349"/>
                <a:gd name="T10" fmla="*/ 1 w 306"/>
                <a:gd name="T11" fmla="*/ 337 h 349"/>
                <a:gd name="T12" fmla="*/ 12 w 306"/>
                <a:gd name="T13" fmla="*/ 349 h 349"/>
                <a:gd name="T14" fmla="*/ 87 w 306"/>
                <a:gd name="T15" fmla="*/ 349 h 349"/>
                <a:gd name="T16" fmla="*/ 106 w 306"/>
                <a:gd name="T17" fmla="*/ 229 h 349"/>
                <a:gd name="T18" fmla="*/ 106 w 306"/>
                <a:gd name="T19" fmla="*/ 233 h 349"/>
                <a:gd name="T20" fmla="*/ 123 w 306"/>
                <a:gd name="T21" fmla="*/ 218 h 349"/>
                <a:gd name="T22" fmla="*/ 159 w 306"/>
                <a:gd name="T23" fmla="*/ 218 h 349"/>
                <a:gd name="T24" fmla="*/ 300 w 306"/>
                <a:gd name="T25" fmla="*/ 107 h 349"/>
                <a:gd name="T26" fmla="*/ 301 w 306"/>
                <a:gd name="T27"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6" h="349">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cubicBezTo>
                    <a:pt x="106" y="233"/>
                    <a:pt x="106" y="233"/>
                    <a:pt x="106" y="233"/>
                  </a:cubicBezTo>
                  <a:cubicBezTo>
                    <a:pt x="107" y="225"/>
                    <a:pt x="114" y="218"/>
                    <a:pt x="123" y="218"/>
                  </a:cubicBezTo>
                  <a:cubicBezTo>
                    <a:pt x="159" y="218"/>
                    <a:pt x="159" y="218"/>
                    <a:pt x="159" y="218"/>
                  </a:cubicBezTo>
                  <a:cubicBezTo>
                    <a:pt x="229" y="218"/>
                    <a:pt x="284" y="190"/>
                    <a:pt x="300" y="107"/>
                  </a:cubicBezTo>
                  <a:cubicBezTo>
                    <a:pt x="301" y="105"/>
                    <a:pt x="301" y="102"/>
                    <a:pt x="301" y="100"/>
                  </a:cubicBezTo>
                </a:path>
              </a:pathLst>
            </a:custGeom>
            <a:solidFill>
              <a:srgbClr val="FFFFFF">
                <a:alpha val="70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13"/>
            <p:cNvSpPr>
              <a:spLocks/>
            </p:cNvSpPr>
            <p:nvPr userDrawn="1"/>
          </p:nvSpPr>
          <p:spPr bwMode="auto">
            <a:xfrm>
              <a:off x="842963" y="5748338"/>
              <a:ext cx="227012" cy="260350"/>
            </a:xfrm>
            <a:custGeom>
              <a:avLst/>
              <a:gdLst>
                <a:gd name="T0" fmla="*/ 126 w 306"/>
                <a:gd name="T1" fmla="*/ 100 h 349"/>
                <a:gd name="T2" fmla="*/ 135 w 306"/>
                <a:gd name="T3" fmla="*/ 89 h 349"/>
                <a:gd name="T4" fmla="*/ 142 w 306"/>
                <a:gd name="T5" fmla="*/ 87 h 349"/>
                <a:gd name="T6" fmla="*/ 237 w 306"/>
                <a:gd name="T7" fmla="*/ 87 h 349"/>
                <a:gd name="T8" fmla="*/ 269 w 306"/>
                <a:gd name="T9" fmla="*/ 90 h 349"/>
                <a:gd name="T10" fmla="*/ 277 w 306"/>
                <a:gd name="T11" fmla="*/ 91 h 349"/>
                <a:gd name="T12" fmla="*/ 284 w 306"/>
                <a:gd name="T13" fmla="*/ 93 h 349"/>
                <a:gd name="T14" fmla="*/ 288 w 306"/>
                <a:gd name="T15" fmla="*/ 94 h 349"/>
                <a:gd name="T16" fmla="*/ 301 w 306"/>
                <a:gd name="T17" fmla="*/ 100 h 349"/>
                <a:gd name="T18" fmla="*/ 285 w 306"/>
                <a:gd name="T19" fmla="*/ 30 h 349"/>
                <a:gd name="T20" fmla="*/ 192 w 306"/>
                <a:gd name="T21" fmla="*/ 0 h 349"/>
                <a:gd name="T22" fmla="*/ 70 w 306"/>
                <a:gd name="T23" fmla="*/ 0 h 349"/>
                <a:gd name="T24" fmla="*/ 52 w 306"/>
                <a:gd name="T25" fmla="*/ 15 h 349"/>
                <a:gd name="T26" fmla="*/ 1 w 306"/>
                <a:gd name="T27" fmla="*/ 337 h 349"/>
                <a:gd name="T28" fmla="*/ 12 w 306"/>
                <a:gd name="T29" fmla="*/ 349 h 349"/>
                <a:gd name="T30" fmla="*/ 87 w 306"/>
                <a:gd name="T31" fmla="*/ 349 h 349"/>
                <a:gd name="T32" fmla="*/ 106 w 306"/>
                <a:gd name="T33" fmla="*/ 229 h 349"/>
                <a:gd name="T34" fmla="*/ 126 w 306"/>
                <a:gd name="T35"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6" h="349">
                  <a:moveTo>
                    <a:pt x="126" y="100"/>
                  </a:moveTo>
                  <a:cubicBezTo>
                    <a:pt x="127" y="95"/>
                    <a:pt x="131" y="91"/>
                    <a:pt x="135" y="89"/>
                  </a:cubicBezTo>
                  <a:cubicBezTo>
                    <a:pt x="137" y="88"/>
                    <a:pt x="139" y="87"/>
                    <a:pt x="142" y="87"/>
                  </a:cubicBezTo>
                  <a:cubicBezTo>
                    <a:pt x="237" y="87"/>
                    <a:pt x="237" y="87"/>
                    <a:pt x="237" y="87"/>
                  </a:cubicBezTo>
                  <a:cubicBezTo>
                    <a:pt x="249" y="87"/>
                    <a:pt x="259" y="88"/>
                    <a:pt x="269" y="90"/>
                  </a:cubicBezTo>
                  <a:cubicBezTo>
                    <a:pt x="272" y="90"/>
                    <a:pt x="274" y="91"/>
                    <a:pt x="277" y="91"/>
                  </a:cubicBezTo>
                  <a:cubicBezTo>
                    <a:pt x="279" y="92"/>
                    <a:pt x="282" y="92"/>
                    <a:pt x="284" y="93"/>
                  </a:cubicBezTo>
                  <a:cubicBezTo>
                    <a:pt x="286" y="94"/>
                    <a:pt x="287" y="94"/>
                    <a:pt x="288" y="94"/>
                  </a:cubicBezTo>
                  <a:cubicBezTo>
                    <a:pt x="293" y="96"/>
                    <a:pt x="297" y="98"/>
                    <a:pt x="301" y="100"/>
                  </a:cubicBez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lnTo>
                    <a:pt x="126" y="10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668407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Grey Divider Slide">
    <p:spTree>
      <p:nvGrpSpPr>
        <p:cNvPr id="1" name=""/>
        <p:cNvGrpSpPr/>
        <p:nvPr/>
      </p:nvGrpSpPr>
      <p:grpSpPr>
        <a:xfrm>
          <a:off x="0" y="0"/>
          <a:ext cx="0" cy="0"/>
          <a:chOff x="0" y="0"/>
          <a:chExt cx="0" cy="0"/>
        </a:xfrm>
      </p:grpSpPr>
      <p:sp>
        <p:nvSpPr>
          <p:cNvPr id="7" name="Rectangle 6"/>
          <p:cNvSpPr/>
          <p:nvPr/>
        </p:nvSpPr>
        <p:spPr>
          <a:xfrm>
            <a:off x="2286" y="0"/>
            <a:ext cx="9141714" cy="5143500"/>
          </a:xfrm>
          <a:prstGeom prst="rect">
            <a:avLst/>
          </a:prstGeom>
          <a:gradFill>
            <a:gsLst>
              <a:gs pos="0">
                <a:schemeClr val="bg2"/>
              </a:gs>
              <a:gs pos="90000">
                <a:schemeClr val="tx2"/>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endParaRPr lang="en-US" dirty="0"/>
          </a:p>
        </p:txBody>
      </p:sp>
      <p:sp>
        <p:nvSpPr>
          <p:cNvPr id="2" name="Title 1"/>
          <p:cNvSpPr>
            <a:spLocks noGrp="1"/>
          </p:cNvSpPr>
          <p:nvPr>
            <p:ph type="title" hasCustomPrompt="1"/>
          </p:nvPr>
        </p:nvSpPr>
        <p:spPr>
          <a:xfrm>
            <a:off x="377430" y="1277543"/>
            <a:ext cx="8133159" cy="1256108"/>
          </a:xfrm>
        </p:spPr>
        <p:txBody>
          <a:bodyPr anchor="b">
            <a:normAutofit/>
          </a:bodyPr>
          <a:lstStyle>
            <a:lvl1pPr>
              <a:defRPr sz="3700" spc="300">
                <a:solidFill>
                  <a:schemeClr val="bg1"/>
                </a:solidFill>
                <a:latin typeface="PayPal Sans Big Thin" panose="020B040304050404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77429" y="2654142"/>
            <a:ext cx="7886700" cy="286940"/>
          </a:xfrm>
        </p:spPr>
        <p:txBody>
          <a:bodyPr tIns="0" rIns="0" bIns="0">
            <a:normAutofit/>
          </a:bodyPr>
          <a:lstStyle>
            <a:lvl1pPr marL="0" indent="0">
              <a:buNone/>
              <a:defRPr sz="1800">
                <a:solidFill>
                  <a:schemeClr val="bg1">
                    <a:alpha val="60000"/>
                  </a:schemeClr>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F1A169E-AD20-EF40-9755-5B02FC72079F}" type="slidenum">
              <a:rPr lang="en-US" smtClean="0"/>
              <a:t>‹#›</a:t>
            </a:fld>
            <a:endParaRPr lang="en-US"/>
          </a:p>
        </p:txBody>
      </p:sp>
      <p:sp>
        <p:nvSpPr>
          <p:cNvPr id="16" name="Footer Placeholder 4"/>
          <p:cNvSpPr>
            <a:spLocks noGrp="1"/>
          </p:cNvSpPr>
          <p:nvPr>
            <p:ph type="ftr" sz="quarter" idx="3"/>
          </p:nvPr>
        </p:nvSpPr>
        <p:spPr>
          <a:xfrm>
            <a:off x="1248425" y="4767262"/>
            <a:ext cx="3086100" cy="233363"/>
          </a:xfrm>
          <a:prstGeom prst="rect">
            <a:avLst/>
          </a:prstGeom>
        </p:spPr>
        <p:txBody>
          <a:bodyPr vert="horz" lIns="0" tIns="45720" rIns="0" bIns="45720" rtlCol="0" anchor="ctr"/>
          <a:lstStyle>
            <a:lvl1pPr algn="l">
              <a:defRPr sz="800">
                <a:solidFill>
                  <a:schemeClr val="bg1">
                    <a:alpha val="60000"/>
                  </a:schemeClr>
                </a:solidFill>
              </a:defRPr>
            </a:lvl1pPr>
          </a:lstStyle>
          <a:p>
            <a:endParaRPr lang="en-US"/>
          </a:p>
        </p:txBody>
      </p:sp>
      <p:grpSp>
        <p:nvGrpSpPr>
          <p:cNvPr id="9" name="Group 8"/>
          <p:cNvGrpSpPr/>
          <p:nvPr/>
        </p:nvGrpSpPr>
        <p:grpSpPr>
          <a:xfrm>
            <a:off x="377428" y="4763071"/>
            <a:ext cx="749498" cy="182444"/>
            <a:chOff x="842963" y="5748338"/>
            <a:chExt cx="1206499" cy="293687"/>
          </a:xfrm>
        </p:grpSpPr>
        <p:sp>
          <p:nvSpPr>
            <p:cNvPr id="10" name="Freeform 5"/>
            <p:cNvSpPr>
              <a:spLocks noEditPoints="1"/>
            </p:cNvSpPr>
            <p:nvPr userDrawn="1"/>
          </p:nvSpPr>
          <p:spPr bwMode="auto">
            <a:xfrm>
              <a:off x="1668463"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4 w 218"/>
                <a:gd name="T11" fmla="*/ 247 h 247"/>
                <a:gd name="T12" fmla="*/ 62 w 218"/>
                <a:gd name="T13" fmla="*/ 240 h 247"/>
                <a:gd name="T14" fmla="*/ 72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3" y="247"/>
                    <a:pt x="8" y="247"/>
                  </a:cubicBezTo>
                  <a:cubicBezTo>
                    <a:pt x="54" y="247"/>
                    <a:pt x="54" y="247"/>
                    <a:pt x="54" y="247"/>
                  </a:cubicBezTo>
                  <a:cubicBezTo>
                    <a:pt x="58" y="247"/>
                    <a:pt x="62" y="244"/>
                    <a:pt x="62" y="240"/>
                  </a:cubicBezTo>
                  <a:cubicBezTo>
                    <a:pt x="72" y="175"/>
                    <a:pt x="72" y="175"/>
                    <a:pt x="72" y="175"/>
                  </a:cubicBezTo>
                  <a:cubicBezTo>
                    <a:pt x="73" y="169"/>
                    <a:pt x="79" y="165"/>
                    <a:pt x="85" y="165"/>
                  </a:cubicBezTo>
                  <a:cubicBezTo>
                    <a:pt x="113" y="165"/>
                    <a:pt x="113" y="165"/>
                    <a:pt x="113" y="165"/>
                  </a:cubicBezTo>
                  <a:cubicBezTo>
                    <a:pt x="171"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8"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6"/>
            <p:cNvSpPr>
              <a:spLocks noEditPoints="1"/>
            </p:cNvSpPr>
            <p:nvPr userDrawn="1"/>
          </p:nvSpPr>
          <p:spPr bwMode="auto">
            <a:xfrm>
              <a:off x="1196975" y="5813425"/>
              <a:ext cx="161925" cy="185737"/>
            </a:xfrm>
            <a:custGeom>
              <a:avLst/>
              <a:gdLst>
                <a:gd name="T0" fmla="*/ 138 w 218"/>
                <a:gd name="T1" fmla="*/ 0 h 247"/>
                <a:gd name="T2" fmla="*/ 49 w 218"/>
                <a:gd name="T3" fmla="*/ 0 h 247"/>
                <a:gd name="T4" fmla="*/ 37 w 218"/>
                <a:gd name="T5" fmla="*/ 10 h 247"/>
                <a:gd name="T6" fmla="*/ 1 w 218"/>
                <a:gd name="T7" fmla="*/ 239 h 247"/>
                <a:gd name="T8" fmla="*/ 8 w 218"/>
                <a:gd name="T9" fmla="*/ 247 h 247"/>
                <a:gd name="T10" fmla="*/ 51 w 218"/>
                <a:gd name="T11" fmla="*/ 247 h 247"/>
                <a:gd name="T12" fmla="*/ 63 w 218"/>
                <a:gd name="T13" fmla="*/ 237 h 247"/>
                <a:gd name="T14" fmla="*/ 73 w 218"/>
                <a:gd name="T15" fmla="*/ 175 h 247"/>
                <a:gd name="T16" fmla="*/ 85 w 218"/>
                <a:gd name="T17" fmla="*/ 165 h 247"/>
                <a:gd name="T18" fmla="*/ 113 w 218"/>
                <a:gd name="T19" fmla="*/ 165 h 247"/>
                <a:gd name="T20" fmla="*/ 214 w 218"/>
                <a:gd name="T21" fmla="*/ 80 h 247"/>
                <a:gd name="T22" fmla="*/ 203 w 218"/>
                <a:gd name="T23" fmla="*/ 23 h 247"/>
                <a:gd name="T24" fmla="*/ 138 w 218"/>
                <a:gd name="T25" fmla="*/ 0 h 247"/>
                <a:gd name="T26" fmla="*/ 148 w 218"/>
                <a:gd name="T27" fmla="*/ 83 h 247"/>
                <a:gd name="T28" fmla="*/ 95 w 218"/>
                <a:gd name="T29" fmla="*/ 115 h 247"/>
                <a:gd name="T30" fmla="*/ 82 w 218"/>
                <a:gd name="T31" fmla="*/ 115 h 247"/>
                <a:gd name="T32" fmla="*/ 91 w 218"/>
                <a:gd name="T33" fmla="*/ 56 h 247"/>
                <a:gd name="T34" fmla="*/ 99 w 218"/>
                <a:gd name="T35" fmla="*/ 49 h 247"/>
                <a:gd name="T36" fmla="*/ 105 w 218"/>
                <a:gd name="T37" fmla="*/ 49 h 247"/>
                <a:gd name="T38" fmla="*/ 144 w 218"/>
                <a:gd name="T39" fmla="*/ 59 h 247"/>
                <a:gd name="T40" fmla="*/ 148 w 218"/>
                <a:gd name="T4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247">
                  <a:moveTo>
                    <a:pt x="138" y="0"/>
                  </a:moveTo>
                  <a:cubicBezTo>
                    <a:pt x="49" y="0"/>
                    <a:pt x="49" y="0"/>
                    <a:pt x="49" y="0"/>
                  </a:cubicBezTo>
                  <a:cubicBezTo>
                    <a:pt x="43" y="0"/>
                    <a:pt x="38" y="4"/>
                    <a:pt x="37" y="10"/>
                  </a:cubicBezTo>
                  <a:cubicBezTo>
                    <a:pt x="1" y="239"/>
                    <a:pt x="1" y="239"/>
                    <a:pt x="1" y="239"/>
                  </a:cubicBezTo>
                  <a:cubicBezTo>
                    <a:pt x="0" y="243"/>
                    <a:pt x="4" y="247"/>
                    <a:pt x="8" y="247"/>
                  </a:cubicBezTo>
                  <a:cubicBezTo>
                    <a:pt x="51" y="247"/>
                    <a:pt x="51" y="247"/>
                    <a:pt x="51" y="247"/>
                  </a:cubicBezTo>
                  <a:cubicBezTo>
                    <a:pt x="57" y="247"/>
                    <a:pt x="62" y="243"/>
                    <a:pt x="63" y="237"/>
                  </a:cubicBezTo>
                  <a:cubicBezTo>
                    <a:pt x="73" y="175"/>
                    <a:pt x="73" y="175"/>
                    <a:pt x="73" y="175"/>
                  </a:cubicBezTo>
                  <a:cubicBezTo>
                    <a:pt x="74" y="169"/>
                    <a:pt x="79" y="165"/>
                    <a:pt x="85" y="165"/>
                  </a:cubicBezTo>
                  <a:cubicBezTo>
                    <a:pt x="113" y="165"/>
                    <a:pt x="113" y="165"/>
                    <a:pt x="113" y="165"/>
                  </a:cubicBezTo>
                  <a:cubicBezTo>
                    <a:pt x="172" y="165"/>
                    <a:pt x="205" y="136"/>
                    <a:pt x="214" y="80"/>
                  </a:cubicBezTo>
                  <a:cubicBezTo>
                    <a:pt x="218" y="56"/>
                    <a:pt x="214" y="36"/>
                    <a:pt x="203" y="23"/>
                  </a:cubicBezTo>
                  <a:cubicBezTo>
                    <a:pt x="190" y="8"/>
                    <a:pt x="168" y="0"/>
                    <a:pt x="138" y="0"/>
                  </a:cubicBezTo>
                  <a:close/>
                  <a:moveTo>
                    <a:pt x="148" y="83"/>
                  </a:moveTo>
                  <a:cubicBezTo>
                    <a:pt x="143" y="115"/>
                    <a:pt x="119" y="115"/>
                    <a:pt x="95" y="115"/>
                  </a:cubicBezTo>
                  <a:cubicBezTo>
                    <a:pt x="82" y="115"/>
                    <a:pt x="82" y="115"/>
                    <a:pt x="82" y="115"/>
                  </a:cubicBezTo>
                  <a:cubicBezTo>
                    <a:pt x="91" y="56"/>
                    <a:pt x="91" y="56"/>
                    <a:pt x="91" y="56"/>
                  </a:cubicBezTo>
                  <a:cubicBezTo>
                    <a:pt x="92" y="52"/>
                    <a:pt x="95" y="49"/>
                    <a:pt x="99" y="49"/>
                  </a:cubicBezTo>
                  <a:cubicBezTo>
                    <a:pt x="105" y="49"/>
                    <a:pt x="105" y="49"/>
                    <a:pt x="105" y="49"/>
                  </a:cubicBezTo>
                  <a:cubicBezTo>
                    <a:pt x="121" y="49"/>
                    <a:pt x="136" y="49"/>
                    <a:pt x="144" y="59"/>
                  </a:cubicBezTo>
                  <a:cubicBezTo>
                    <a:pt x="149" y="64"/>
                    <a:pt x="150" y="72"/>
                    <a:pt x="148"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noEditPoints="1"/>
            </p:cNvSpPr>
            <p:nvPr userDrawn="1"/>
          </p:nvSpPr>
          <p:spPr bwMode="auto">
            <a:xfrm>
              <a:off x="1344613" y="5872163"/>
              <a:ext cx="158750"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20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5 w 212"/>
                <a:gd name="T33" fmla="*/ 87 h 173"/>
                <a:gd name="T34" fmla="*/ 97 w 212"/>
                <a:gd name="T35" fmla="*/ 128 h 173"/>
                <a:gd name="T36" fmla="*/ 68 w 212"/>
                <a:gd name="T37" fmla="*/ 116 h 173"/>
                <a:gd name="T38" fmla="*/ 61 w 212"/>
                <a:gd name="T39" fmla="*/ 87 h 173"/>
                <a:gd name="T40" fmla="*/ 109 w 212"/>
                <a:gd name="T41" fmla="*/ 45 h 173"/>
                <a:gd name="T42" fmla="*/ 137 w 212"/>
                <a:gd name="T43" fmla="*/ 57 h 173"/>
                <a:gd name="T44" fmla="*/ 145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2" y="36"/>
                    <a:pt x="4" y="86"/>
                  </a:cubicBezTo>
                  <a:cubicBezTo>
                    <a:pt x="0" y="111"/>
                    <a:pt x="6" y="135"/>
                    <a:pt x="20" y="151"/>
                  </a:cubicBezTo>
                  <a:cubicBezTo>
                    <a:pt x="33"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9" y="4"/>
                    <a:pt x="204" y="4"/>
                  </a:cubicBezTo>
                  <a:close/>
                  <a:moveTo>
                    <a:pt x="145" y="87"/>
                  </a:moveTo>
                  <a:cubicBezTo>
                    <a:pt x="141" y="112"/>
                    <a:pt x="121" y="128"/>
                    <a:pt x="97" y="128"/>
                  </a:cubicBezTo>
                  <a:cubicBezTo>
                    <a:pt x="84" y="128"/>
                    <a:pt x="74" y="124"/>
                    <a:pt x="68" y="116"/>
                  </a:cubicBezTo>
                  <a:cubicBezTo>
                    <a:pt x="62" y="109"/>
                    <a:pt x="59" y="98"/>
                    <a:pt x="61" y="87"/>
                  </a:cubicBezTo>
                  <a:cubicBezTo>
                    <a:pt x="65" y="62"/>
                    <a:pt x="85" y="45"/>
                    <a:pt x="109" y="45"/>
                  </a:cubicBezTo>
                  <a:cubicBezTo>
                    <a:pt x="121" y="45"/>
                    <a:pt x="131" y="50"/>
                    <a:pt x="137" y="57"/>
                  </a:cubicBezTo>
                  <a:cubicBezTo>
                    <a:pt x="144" y="65"/>
                    <a:pt x="147" y="75"/>
                    <a:pt x="145"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1817688" y="5872163"/>
              <a:ext cx="157162" cy="130175"/>
            </a:xfrm>
            <a:custGeom>
              <a:avLst/>
              <a:gdLst>
                <a:gd name="T0" fmla="*/ 204 w 212"/>
                <a:gd name="T1" fmla="*/ 4 h 173"/>
                <a:gd name="T2" fmla="*/ 161 w 212"/>
                <a:gd name="T3" fmla="*/ 4 h 173"/>
                <a:gd name="T4" fmla="*/ 154 w 212"/>
                <a:gd name="T5" fmla="*/ 11 h 173"/>
                <a:gd name="T6" fmla="*/ 152 w 212"/>
                <a:gd name="T7" fmla="*/ 22 h 173"/>
                <a:gd name="T8" fmla="*/ 149 w 212"/>
                <a:gd name="T9" fmla="*/ 18 h 173"/>
                <a:gd name="T10" fmla="*/ 99 w 212"/>
                <a:gd name="T11" fmla="*/ 0 h 173"/>
                <a:gd name="T12" fmla="*/ 4 w 212"/>
                <a:gd name="T13" fmla="*/ 86 h 173"/>
                <a:gd name="T14" fmla="*/ 19 w 212"/>
                <a:gd name="T15" fmla="*/ 151 h 173"/>
                <a:gd name="T16" fmla="*/ 73 w 212"/>
                <a:gd name="T17" fmla="*/ 173 h 173"/>
                <a:gd name="T18" fmla="*/ 132 w 212"/>
                <a:gd name="T19" fmla="*/ 149 h 173"/>
                <a:gd name="T20" fmla="*/ 130 w 212"/>
                <a:gd name="T21" fmla="*/ 161 h 173"/>
                <a:gd name="T22" fmla="*/ 138 w 212"/>
                <a:gd name="T23" fmla="*/ 169 h 173"/>
                <a:gd name="T24" fmla="*/ 176 w 212"/>
                <a:gd name="T25" fmla="*/ 169 h 173"/>
                <a:gd name="T26" fmla="*/ 188 w 212"/>
                <a:gd name="T27" fmla="*/ 159 h 173"/>
                <a:gd name="T28" fmla="*/ 211 w 212"/>
                <a:gd name="T29" fmla="*/ 13 h 173"/>
                <a:gd name="T30" fmla="*/ 204 w 212"/>
                <a:gd name="T31" fmla="*/ 4 h 173"/>
                <a:gd name="T32" fmla="*/ 144 w 212"/>
                <a:gd name="T33" fmla="*/ 87 h 173"/>
                <a:gd name="T34" fmla="*/ 96 w 212"/>
                <a:gd name="T35" fmla="*/ 128 h 173"/>
                <a:gd name="T36" fmla="*/ 68 w 212"/>
                <a:gd name="T37" fmla="*/ 116 h 173"/>
                <a:gd name="T38" fmla="*/ 61 w 212"/>
                <a:gd name="T39" fmla="*/ 87 h 173"/>
                <a:gd name="T40" fmla="*/ 109 w 212"/>
                <a:gd name="T41" fmla="*/ 45 h 173"/>
                <a:gd name="T42" fmla="*/ 137 w 212"/>
                <a:gd name="T43" fmla="*/ 57 h 173"/>
                <a:gd name="T44" fmla="*/ 144 w 212"/>
                <a:gd name="T4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173">
                  <a:moveTo>
                    <a:pt x="204" y="4"/>
                  </a:moveTo>
                  <a:cubicBezTo>
                    <a:pt x="161" y="4"/>
                    <a:pt x="161" y="4"/>
                    <a:pt x="161" y="4"/>
                  </a:cubicBezTo>
                  <a:cubicBezTo>
                    <a:pt x="158" y="4"/>
                    <a:pt x="155" y="7"/>
                    <a:pt x="154" y="11"/>
                  </a:cubicBezTo>
                  <a:cubicBezTo>
                    <a:pt x="152" y="22"/>
                    <a:pt x="152" y="22"/>
                    <a:pt x="152" y="22"/>
                  </a:cubicBezTo>
                  <a:cubicBezTo>
                    <a:pt x="149" y="18"/>
                    <a:pt x="149" y="18"/>
                    <a:pt x="149" y="18"/>
                  </a:cubicBezTo>
                  <a:cubicBezTo>
                    <a:pt x="140" y="5"/>
                    <a:pt x="119" y="0"/>
                    <a:pt x="99" y="0"/>
                  </a:cubicBezTo>
                  <a:cubicBezTo>
                    <a:pt x="52" y="0"/>
                    <a:pt x="11" y="36"/>
                    <a:pt x="4" y="86"/>
                  </a:cubicBezTo>
                  <a:cubicBezTo>
                    <a:pt x="0" y="111"/>
                    <a:pt x="5" y="135"/>
                    <a:pt x="19" y="151"/>
                  </a:cubicBezTo>
                  <a:cubicBezTo>
                    <a:pt x="32" y="167"/>
                    <a:pt x="51" y="173"/>
                    <a:pt x="73" y="173"/>
                  </a:cubicBezTo>
                  <a:cubicBezTo>
                    <a:pt x="111" y="173"/>
                    <a:pt x="132" y="149"/>
                    <a:pt x="132" y="149"/>
                  </a:cubicBezTo>
                  <a:cubicBezTo>
                    <a:pt x="130" y="161"/>
                    <a:pt x="130" y="161"/>
                    <a:pt x="130" y="161"/>
                  </a:cubicBezTo>
                  <a:cubicBezTo>
                    <a:pt x="130" y="165"/>
                    <a:pt x="133" y="169"/>
                    <a:pt x="138" y="169"/>
                  </a:cubicBezTo>
                  <a:cubicBezTo>
                    <a:pt x="176" y="169"/>
                    <a:pt x="176" y="169"/>
                    <a:pt x="176" y="169"/>
                  </a:cubicBezTo>
                  <a:cubicBezTo>
                    <a:pt x="182" y="169"/>
                    <a:pt x="187" y="165"/>
                    <a:pt x="188" y="159"/>
                  </a:cubicBezTo>
                  <a:cubicBezTo>
                    <a:pt x="211" y="13"/>
                    <a:pt x="211" y="13"/>
                    <a:pt x="211" y="13"/>
                  </a:cubicBezTo>
                  <a:cubicBezTo>
                    <a:pt x="212" y="8"/>
                    <a:pt x="208" y="4"/>
                    <a:pt x="204" y="4"/>
                  </a:cubicBezTo>
                  <a:close/>
                  <a:moveTo>
                    <a:pt x="144" y="87"/>
                  </a:moveTo>
                  <a:cubicBezTo>
                    <a:pt x="140" y="112"/>
                    <a:pt x="121" y="128"/>
                    <a:pt x="96" y="128"/>
                  </a:cubicBezTo>
                  <a:cubicBezTo>
                    <a:pt x="84" y="128"/>
                    <a:pt x="74" y="124"/>
                    <a:pt x="68" y="116"/>
                  </a:cubicBezTo>
                  <a:cubicBezTo>
                    <a:pt x="61" y="109"/>
                    <a:pt x="59" y="98"/>
                    <a:pt x="61" y="87"/>
                  </a:cubicBezTo>
                  <a:cubicBezTo>
                    <a:pt x="65" y="62"/>
                    <a:pt x="85" y="45"/>
                    <a:pt x="109" y="45"/>
                  </a:cubicBezTo>
                  <a:cubicBezTo>
                    <a:pt x="121" y="45"/>
                    <a:pt x="131" y="50"/>
                    <a:pt x="137" y="57"/>
                  </a:cubicBezTo>
                  <a:cubicBezTo>
                    <a:pt x="144" y="65"/>
                    <a:pt x="146" y="75"/>
                    <a:pt x="144" y="8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1517650" y="5875338"/>
              <a:ext cx="155575" cy="166687"/>
            </a:xfrm>
            <a:custGeom>
              <a:avLst/>
              <a:gdLst>
                <a:gd name="T0" fmla="*/ 200 w 210"/>
                <a:gd name="T1" fmla="*/ 0 h 223"/>
                <a:gd name="T2" fmla="*/ 157 w 210"/>
                <a:gd name="T3" fmla="*/ 0 h 223"/>
                <a:gd name="T4" fmla="*/ 147 w 210"/>
                <a:gd name="T5" fmla="*/ 6 h 223"/>
                <a:gd name="T6" fmla="*/ 88 w 210"/>
                <a:gd name="T7" fmla="*/ 93 h 223"/>
                <a:gd name="T8" fmla="*/ 63 w 210"/>
                <a:gd name="T9" fmla="*/ 9 h 223"/>
                <a:gd name="T10" fmla="*/ 51 w 210"/>
                <a:gd name="T11" fmla="*/ 0 h 223"/>
                <a:gd name="T12" fmla="*/ 9 w 210"/>
                <a:gd name="T13" fmla="*/ 0 h 223"/>
                <a:gd name="T14" fmla="*/ 2 w 210"/>
                <a:gd name="T15" fmla="*/ 10 h 223"/>
                <a:gd name="T16" fmla="*/ 49 w 210"/>
                <a:gd name="T17" fmla="*/ 149 h 223"/>
                <a:gd name="T18" fmla="*/ 5 w 210"/>
                <a:gd name="T19" fmla="*/ 211 h 223"/>
                <a:gd name="T20" fmla="*/ 11 w 210"/>
                <a:gd name="T21" fmla="*/ 223 h 223"/>
                <a:gd name="T22" fmla="*/ 54 w 210"/>
                <a:gd name="T23" fmla="*/ 223 h 223"/>
                <a:gd name="T24" fmla="*/ 64 w 210"/>
                <a:gd name="T25" fmla="*/ 218 h 223"/>
                <a:gd name="T26" fmla="*/ 206 w 210"/>
                <a:gd name="T27" fmla="*/ 12 h 223"/>
                <a:gd name="T28" fmla="*/ 200 w 210"/>
                <a:gd name="T29"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223">
                  <a:moveTo>
                    <a:pt x="200" y="0"/>
                  </a:moveTo>
                  <a:cubicBezTo>
                    <a:pt x="157" y="0"/>
                    <a:pt x="157" y="0"/>
                    <a:pt x="157" y="0"/>
                  </a:cubicBezTo>
                  <a:cubicBezTo>
                    <a:pt x="153" y="0"/>
                    <a:pt x="149" y="2"/>
                    <a:pt x="147" y="6"/>
                  </a:cubicBezTo>
                  <a:cubicBezTo>
                    <a:pt x="88" y="93"/>
                    <a:pt x="88" y="93"/>
                    <a:pt x="88" y="93"/>
                  </a:cubicBezTo>
                  <a:cubicBezTo>
                    <a:pt x="63" y="9"/>
                    <a:pt x="63" y="9"/>
                    <a:pt x="63" y="9"/>
                  </a:cubicBezTo>
                  <a:cubicBezTo>
                    <a:pt x="61" y="4"/>
                    <a:pt x="56" y="0"/>
                    <a:pt x="51" y="0"/>
                  </a:cubicBezTo>
                  <a:cubicBezTo>
                    <a:pt x="9" y="0"/>
                    <a:pt x="9" y="0"/>
                    <a:pt x="9" y="0"/>
                  </a:cubicBezTo>
                  <a:cubicBezTo>
                    <a:pt x="4" y="0"/>
                    <a:pt x="0" y="5"/>
                    <a:pt x="2" y="10"/>
                  </a:cubicBezTo>
                  <a:cubicBezTo>
                    <a:pt x="49" y="149"/>
                    <a:pt x="49" y="149"/>
                    <a:pt x="49" y="149"/>
                  </a:cubicBezTo>
                  <a:cubicBezTo>
                    <a:pt x="5" y="211"/>
                    <a:pt x="5" y="211"/>
                    <a:pt x="5" y="211"/>
                  </a:cubicBezTo>
                  <a:cubicBezTo>
                    <a:pt x="1" y="216"/>
                    <a:pt x="5" y="223"/>
                    <a:pt x="11" y="223"/>
                  </a:cubicBezTo>
                  <a:cubicBezTo>
                    <a:pt x="54" y="223"/>
                    <a:pt x="54" y="223"/>
                    <a:pt x="54" y="223"/>
                  </a:cubicBezTo>
                  <a:cubicBezTo>
                    <a:pt x="58" y="223"/>
                    <a:pt x="61" y="221"/>
                    <a:pt x="64" y="218"/>
                  </a:cubicBezTo>
                  <a:cubicBezTo>
                    <a:pt x="206" y="12"/>
                    <a:pt x="206" y="12"/>
                    <a:pt x="206" y="12"/>
                  </a:cubicBezTo>
                  <a:cubicBezTo>
                    <a:pt x="210" y="7"/>
                    <a:pt x="206" y="0"/>
                    <a:pt x="20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1978025" y="5813425"/>
              <a:ext cx="71437" cy="185737"/>
            </a:xfrm>
            <a:custGeom>
              <a:avLst/>
              <a:gdLst>
                <a:gd name="T0" fmla="*/ 37 w 94"/>
                <a:gd name="T1" fmla="*/ 6 h 247"/>
                <a:gd name="T2" fmla="*/ 1 w 94"/>
                <a:gd name="T3" fmla="*/ 239 h 247"/>
                <a:gd name="T4" fmla="*/ 8 w 94"/>
                <a:gd name="T5" fmla="*/ 247 h 247"/>
                <a:gd name="T6" fmla="*/ 45 w 94"/>
                <a:gd name="T7" fmla="*/ 247 h 247"/>
                <a:gd name="T8" fmla="*/ 57 w 94"/>
                <a:gd name="T9" fmla="*/ 237 h 247"/>
                <a:gd name="T10" fmla="*/ 93 w 94"/>
                <a:gd name="T11" fmla="*/ 9 h 247"/>
                <a:gd name="T12" fmla="*/ 86 w 94"/>
                <a:gd name="T13" fmla="*/ 0 h 247"/>
                <a:gd name="T14" fmla="*/ 44 w 94"/>
                <a:gd name="T15" fmla="*/ 0 h 247"/>
                <a:gd name="T16" fmla="*/ 37 w 94"/>
                <a:gd name="T17" fmla="*/ 6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247">
                  <a:moveTo>
                    <a:pt x="37" y="6"/>
                  </a:moveTo>
                  <a:cubicBezTo>
                    <a:pt x="1" y="239"/>
                    <a:pt x="1" y="239"/>
                    <a:pt x="1" y="239"/>
                  </a:cubicBezTo>
                  <a:cubicBezTo>
                    <a:pt x="0" y="243"/>
                    <a:pt x="3" y="247"/>
                    <a:pt x="8" y="247"/>
                  </a:cubicBezTo>
                  <a:cubicBezTo>
                    <a:pt x="45" y="247"/>
                    <a:pt x="45" y="247"/>
                    <a:pt x="45" y="247"/>
                  </a:cubicBezTo>
                  <a:cubicBezTo>
                    <a:pt x="51" y="247"/>
                    <a:pt x="56" y="243"/>
                    <a:pt x="57" y="237"/>
                  </a:cubicBezTo>
                  <a:cubicBezTo>
                    <a:pt x="93" y="9"/>
                    <a:pt x="93" y="9"/>
                    <a:pt x="93" y="9"/>
                  </a:cubicBezTo>
                  <a:cubicBezTo>
                    <a:pt x="94" y="4"/>
                    <a:pt x="90" y="0"/>
                    <a:pt x="86" y="0"/>
                  </a:cubicBezTo>
                  <a:cubicBezTo>
                    <a:pt x="44" y="0"/>
                    <a:pt x="44" y="0"/>
                    <a:pt x="44" y="0"/>
                  </a:cubicBezTo>
                  <a:cubicBezTo>
                    <a:pt x="41" y="0"/>
                    <a:pt x="38" y="3"/>
                    <a:pt x="37" y="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1"/>
            <p:cNvSpPr>
              <a:spLocks/>
            </p:cNvSpPr>
            <p:nvPr userDrawn="1"/>
          </p:nvSpPr>
          <p:spPr bwMode="auto">
            <a:xfrm>
              <a:off x="842963" y="5748338"/>
              <a:ext cx="250825" cy="293687"/>
            </a:xfrm>
            <a:custGeom>
              <a:avLst/>
              <a:gdLst>
                <a:gd name="T0" fmla="*/ 301 w 337"/>
                <a:gd name="T1" fmla="*/ 100 h 393"/>
                <a:gd name="T2" fmla="*/ 285 w 337"/>
                <a:gd name="T3" fmla="*/ 30 h 393"/>
                <a:gd name="T4" fmla="*/ 192 w 337"/>
                <a:gd name="T5" fmla="*/ 0 h 393"/>
                <a:gd name="T6" fmla="*/ 70 w 337"/>
                <a:gd name="T7" fmla="*/ 0 h 393"/>
                <a:gd name="T8" fmla="*/ 52 w 337"/>
                <a:gd name="T9" fmla="*/ 15 h 393"/>
                <a:gd name="T10" fmla="*/ 1 w 337"/>
                <a:gd name="T11" fmla="*/ 337 h 393"/>
                <a:gd name="T12" fmla="*/ 12 w 337"/>
                <a:gd name="T13" fmla="*/ 349 h 393"/>
                <a:gd name="T14" fmla="*/ 87 w 337"/>
                <a:gd name="T15" fmla="*/ 349 h 393"/>
                <a:gd name="T16" fmla="*/ 82 w 337"/>
                <a:gd name="T17" fmla="*/ 382 h 393"/>
                <a:gd name="T18" fmla="*/ 91 w 337"/>
                <a:gd name="T19" fmla="*/ 393 h 393"/>
                <a:gd name="T20" fmla="*/ 155 w 337"/>
                <a:gd name="T21" fmla="*/ 393 h 393"/>
                <a:gd name="T22" fmla="*/ 170 w 337"/>
                <a:gd name="T23" fmla="*/ 380 h 393"/>
                <a:gd name="T24" fmla="*/ 170 w 337"/>
                <a:gd name="T25" fmla="*/ 377 h 393"/>
                <a:gd name="T26" fmla="*/ 182 w 337"/>
                <a:gd name="T27" fmla="*/ 301 h 393"/>
                <a:gd name="T28" fmla="*/ 183 w 337"/>
                <a:gd name="T29" fmla="*/ 297 h 393"/>
                <a:gd name="T30" fmla="*/ 198 w 337"/>
                <a:gd name="T31" fmla="*/ 284 h 393"/>
                <a:gd name="T32" fmla="*/ 208 w 337"/>
                <a:gd name="T33" fmla="*/ 284 h 393"/>
                <a:gd name="T34" fmla="*/ 331 w 337"/>
                <a:gd name="T35" fmla="*/ 186 h 393"/>
                <a:gd name="T36" fmla="*/ 319 w 337"/>
                <a:gd name="T37" fmla="*/ 113 h 393"/>
                <a:gd name="T38" fmla="*/ 301 w 337"/>
                <a:gd name="T39" fmla="*/ 100 h 393"/>
                <a:gd name="T40" fmla="*/ 301 w 337"/>
                <a:gd name="T41" fmla="*/ 10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7" h="393">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82" y="382"/>
                    <a:pt x="82" y="382"/>
                    <a:pt x="82" y="382"/>
                  </a:cubicBezTo>
                  <a:cubicBezTo>
                    <a:pt x="81" y="388"/>
                    <a:pt x="85" y="393"/>
                    <a:pt x="91" y="393"/>
                  </a:cubicBezTo>
                  <a:cubicBezTo>
                    <a:pt x="155" y="393"/>
                    <a:pt x="155" y="393"/>
                    <a:pt x="155" y="393"/>
                  </a:cubicBezTo>
                  <a:cubicBezTo>
                    <a:pt x="162" y="393"/>
                    <a:pt x="168" y="387"/>
                    <a:pt x="170" y="380"/>
                  </a:cubicBezTo>
                  <a:cubicBezTo>
                    <a:pt x="170" y="377"/>
                    <a:pt x="170" y="377"/>
                    <a:pt x="170" y="377"/>
                  </a:cubicBezTo>
                  <a:cubicBezTo>
                    <a:pt x="182" y="301"/>
                    <a:pt x="182" y="301"/>
                    <a:pt x="182" y="301"/>
                  </a:cubicBezTo>
                  <a:cubicBezTo>
                    <a:pt x="183" y="297"/>
                    <a:pt x="183" y="297"/>
                    <a:pt x="183" y="297"/>
                  </a:cubicBezTo>
                  <a:cubicBezTo>
                    <a:pt x="184" y="289"/>
                    <a:pt x="191" y="284"/>
                    <a:pt x="198" y="284"/>
                  </a:cubicBezTo>
                  <a:cubicBezTo>
                    <a:pt x="208" y="284"/>
                    <a:pt x="208" y="284"/>
                    <a:pt x="208" y="284"/>
                  </a:cubicBezTo>
                  <a:cubicBezTo>
                    <a:pt x="269" y="284"/>
                    <a:pt x="317" y="259"/>
                    <a:pt x="331" y="186"/>
                  </a:cubicBezTo>
                  <a:cubicBezTo>
                    <a:pt x="337" y="156"/>
                    <a:pt x="334" y="131"/>
                    <a:pt x="319" y="113"/>
                  </a:cubicBezTo>
                  <a:cubicBezTo>
                    <a:pt x="314" y="108"/>
                    <a:pt x="308" y="104"/>
                    <a:pt x="301" y="100"/>
                  </a:cubicBezTo>
                  <a:cubicBezTo>
                    <a:pt x="301" y="100"/>
                    <a:pt x="301" y="100"/>
                    <a:pt x="301" y="100"/>
                  </a:cubicBezTo>
                </a:path>
              </a:pathLst>
            </a:custGeom>
            <a:solidFill>
              <a:srgbClr val="FFFFFF">
                <a:alpha val="68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2"/>
            <p:cNvSpPr>
              <a:spLocks/>
            </p:cNvSpPr>
            <p:nvPr userDrawn="1"/>
          </p:nvSpPr>
          <p:spPr bwMode="auto">
            <a:xfrm>
              <a:off x="842963" y="5748338"/>
              <a:ext cx="227012" cy="260350"/>
            </a:xfrm>
            <a:custGeom>
              <a:avLst/>
              <a:gdLst>
                <a:gd name="T0" fmla="*/ 301 w 306"/>
                <a:gd name="T1" fmla="*/ 100 h 349"/>
                <a:gd name="T2" fmla="*/ 285 w 306"/>
                <a:gd name="T3" fmla="*/ 30 h 349"/>
                <a:gd name="T4" fmla="*/ 192 w 306"/>
                <a:gd name="T5" fmla="*/ 0 h 349"/>
                <a:gd name="T6" fmla="*/ 70 w 306"/>
                <a:gd name="T7" fmla="*/ 0 h 349"/>
                <a:gd name="T8" fmla="*/ 52 w 306"/>
                <a:gd name="T9" fmla="*/ 15 h 349"/>
                <a:gd name="T10" fmla="*/ 1 w 306"/>
                <a:gd name="T11" fmla="*/ 337 h 349"/>
                <a:gd name="T12" fmla="*/ 12 w 306"/>
                <a:gd name="T13" fmla="*/ 349 h 349"/>
                <a:gd name="T14" fmla="*/ 87 w 306"/>
                <a:gd name="T15" fmla="*/ 349 h 349"/>
                <a:gd name="T16" fmla="*/ 106 w 306"/>
                <a:gd name="T17" fmla="*/ 229 h 349"/>
                <a:gd name="T18" fmla="*/ 106 w 306"/>
                <a:gd name="T19" fmla="*/ 233 h 349"/>
                <a:gd name="T20" fmla="*/ 123 w 306"/>
                <a:gd name="T21" fmla="*/ 218 h 349"/>
                <a:gd name="T22" fmla="*/ 159 w 306"/>
                <a:gd name="T23" fmla="*/ 218 h 349"/>
                <a:gd name="T24" fmla="*/ 300 w 306"/>
                <a:gd name="T25" fmla="*/ 107 h 349"/>
                <a:gd name="T26" fmla="*/ 301 w 306"/>
                <a:gd name="T27"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6" h="349">
                  <a:moveTo>
                    <a:pt x="301" y="100"/>
                  </a:move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cubicBezTo>
                    <a:pt x="106" y="233"/>
                    <a:pt x="106" y="233"/>
                    <a:pt x="106" y="233"/>
                  </a:cubicBezTo>
                  <a:cubicBezTo>
                    <a:pt x="107" y="225"/>
                    <a:pt x="114" y="218"/>
                    <a:pt x="123" y="218"/>
                  </a:cubicBezTo>
                  <a:cubicBezTo>
                    <a:pt x="159" y="218"/>
                    <a:pt x="159" y="218"/>
                    <a:pt x="159" y="218"/>
                  </a:cubicBezTo>
                  <a:cubicBezTo>
                    <a:pt x="229" y="218"/>
                    <a:pt x="284" y="190"/>
                    <a:pt x="300" y="107"/>
                  </a:cubicBezTo>
                  <a:cubicBezTo>
                    <a:pt x="301" y="105"/>
                    <a:pt x="301" y="102"/>
                    <a:pt x="301" y="100"/>
                  </a:cubicBezTo>
                </a:path>
              </a:pathLst>
            </a:custGeom>
            <a:solidFill>
              <a:srgbClr val="FFFFFF">
                <a:alpha val="70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13"/>
            <p:cNvSpPr>
              <a:spLocks/>
            </p:cNvSpPr>
            <p:nvPr userDrawn="1"/>
          </p:nvSpPr>
          <p:spPr bwMode="auto">
            <a:xfrm>
              <a:off x="842963" y="5748338"/>
              <a:ext cx="227012" cy="260350"/>
            </a:xfrm>
            <a:custGeom>
              <a:avLst/>
              <a:gdLst>
                <a:gd name="T0" fmla="*/ 126 w 306"/>
                <a:gd name="T1" fmla="*/ 100 h 349"/>
                <a:gd name="T2" fmla="*/ 135 w 306"/>
                <a:gd name="T3" fmla="*/ 89 h 349"/>
                <a:gd name="T4" fmla="*/ 142 w 306"/>
                <a:gd name="T5" fmla="*/ 87 h 349"/>
                <a:gd name="T6" fmla="*/ 237 w 306"/>
                <a:gd name="T7" fmla="*/ 87 h 349"/>
                <a:gd name="T8" fmla="*/ 269 w 306"/>
                <a:gd name="T9" fmla="*/ 90 h 349"/>
                <a:gd name="T10" fmla="*/ 277 w 306"/>
                <a:gd name="T11" fmla="*/ 91 h 349"/>
                <a:gd name="T12" fmla="*/ 284 w 306"/>
                <a:gd name="T13" fmla="*/ 93 h 349"/>
                <a:gd name="T14" fmla="*/ 288 w 306"/>
                <a:gd name="T15" fmla="*/ 94 h 349"/>
                <a:gd name="T16" fmla="*/ 301 w 306"/>
                <a:gd name="T17" fmla="*/ 100 h 349"/>
                <a:gd name="T18" fmla="*/ 285 w 306"/>
                <a:gd name="T19" fmla="*/ 30 h 349"/>
                <a:gd name="T20" fmla="*/ 192 w 306"/>
                <a:gd name="T21" fmla="*/ 0 h 349"/>
                <a:gd name="T22" fmla="*/ 70 w 306"/>
                <a:gd name="T23" fmla="*/ 0 h 349"/>
                <a:gd name="T24" fmla="*/ 52 w 306"/>
                <a:gd name="T25" fmla="*/ 15 h 349"/>
                <a:gd name="T26" fmla="*/ 1 w 306"/>
                <a:gd name="T27" fmla="*/ 337 h 349"/>
                <a:gd name="T28" fmla="*/ 12 w 306"/>
                <a:gd name="T29" fmla="*/ 349 h 349"/>
                <a:gd name="T30" fmla="*/ 87 w 306"/>
                <a:gd name="T31" fmla="*/ 349 h 349"/>
                <a:gd name="T32" fmla="*/ 106 w 306"/>
                <a:gd name="T33" fmla="*/ 229 h 349"/>
                <a:gd name="T34" fmla="*/ 126 w 306"/>
                <a:gd name="T35" fmla="*/ 10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6" h="349">
                  <a:moveTo>
                    <a:pt x="126" y="100"/>
                  </a:moveTo>
                  <a:cubicBezTo>
                    <a:pt x="127" y="95"/>
                    <a:pt x="131" y="91"/>
                    <a:pt x="135" y="89"/>
                  </a:cubicBezTo>
                  <a:cubicBezTo>
                    <a:pt x="137" y="88"/>
                    <a:pt x="139" y="87"/>
                    <a:pt x="142" y="87"/>
                  </a:cubicBezTo>
                  <a:cubicBezTo>
                    <a:pt x="237" y="87"/>
                    <a:pt x="237" y="87"/>
                    <a:pt x="237" y="87"/>
                  </a:cubicBezTo>
                  <a:cubicBezTo>
                    <a:pt x="249" y="87"/>
                    <a:pt x="259" y="88"/>
                    <a:pt x="269" y="90"/>
                  </a:cubicBezTo>
                  <a:cubicBezTo>
                    <a:pt x="272" y="90"/>
                    <a:pt x="274" y="91"/>
                    <a:pt x="277" y="91"/>
                  </a:cubicBezTo>
                  <a:cubicBezTo>
                    <a:pt x="279" y="92"/>
                    <a:pt x="282" y="92"/>
                    <a:pt x="284" y="93"/>
                  </a:cubicBezTo>
                  <a:cubicBezTo>
                    <a:pt x="286" y="94"/>
                    <a:pt x="287" y="94"/>
                    <a:pt x="288" y="94"/>
                  </a:cubicBezTo>
                  <a:cubicBezTo>
                    <a:pt x="293" y="96"/>
                    <a:pt x="297" y="98"/>
                    <a:pt x="301" y="100"/>
                  </a:cubicBezTo>
                  <a:cubicBezTo>
                    <a:pt x="306" y="69"/>
                    <a:pt x="301" y="49"/>
                    <a:pt x="285" y="30"/>
                  </a:cubicBezTo>
                  <a:cubicBezTo>
                    <a:pt x="267" y="9"/>
                    <a:pt x="234" y="0"/>
                    <a:pt x="192" y="0"/>
                  </a:cubicBezTo>
                  <a:cubicBezTo>
                    <a:pt x="70" y="0"/>
                    <a:pt x="70" y="0"/>
                    <a:pt x="70" y="0"/>
                  </a:cubicBezTo>
                  <a:cubicBezTo>
                    <a:pt x="61" y="0"/>
                    <a:pt x="54" y="6"/>
                    <a:pt x="52" y="15"/>
                  </a:cubicBezTo>
                  <a:cubicBezTo>
                    <a:pt x="1" y="337"/>
                    <a:pt x="1" y="337"/>
                    <a:pt x="1" y="337"/>
                  </a:cubicBezTo>
                  <a:cubicBezTo>
                    <a:pt x="0" y="344"/>
                    <a:pt x="5" y="349"/>
                    <a:pt x="12" y="349"/>
                  </a:cubicBezTo>
                  <a:cubicBezTo>
                    <a:pt x="87" y="349"/>
                    <a:pt x="87" y="349"/>
                    <a:pt x="87" y="349"/>
                  </a:cubicBezTo>
                  <a:cubicBezTo>
                    <a:pt x="106" y="229"/>
                    <a:pt x="106" y="229"/>
                    <a:pt x="106" y="229"/>
                  </a:cubicBezTo>
                  <a:lnTo>
                    <a:pt x="126" y="10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677399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378618" y="1214589"/>
            <a:ext cx="2681478" cy="1584198"/>
          </a:xfrm>
        </p:spPr>
        <p:txBody>
          <a:bodyPr anchor="t"/>
          <a:lstStyle>
            <a:lvl1pPr marL="0" algn="l" defTabSz="914400" rtl="0" eaLnBrk="1" latinLnBrk="0" hangingPunct="1">
              <a:lnSpc>
                <a:spcPct val="100000"/>
              </a:lnSpc>
              <a:spcBef>
                <a:spcPct val="0"/>
              </a:spcBef>
              <a:buNone/>
              <a:defRPr lang="en-US" sz="2700" kern="1200" dirty="0">
                <a:solidFill>
                  <a:schemeClr val="accent1"/>
                </a:solidFill>
                <a:latin typeface="+mj-lt"/>
                <a:ea typeface="+mj-ea"/>
                <a:cs typeface="+mj-cs"/>
              </a:defRPr>
            </a:lvl1p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1A169E-AD20-EF40-9755-5B02FC72079F}" type="slidenum">
              <a:rPr lang="en-US" smtClean="0"/>
              <a:t>‹#›</a:t>
            </a:fld>
            <a:endParaRPr lang="en-US"/>
          </a:p>
        </p:txBody>
      </p:sp>
      <p:sp>
        <p:nvSpPr>
          <p:cNvPr id="8" name="Rectangle 7"/>
          <p:cNvSpPr/>
          <p:nvPr/>
        </p:nvSpPr>
        <p:spPr>
          <a:xfrm>
            <a:off x="378619" y="1147762"/>
            <a:ext cx="2674620" cy="411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smtClean="0"/>
          </a:p>
        </p:txBody>
      </p:sp>
      <p:cxnSp>
        <p:nvCxnSpPr>
          <p:cNvPr id="9" name="Straight Connector 8"/>
          <p:cNvCxnSpPr/>
          <p:nvPr/>
        </p:nvCxnSpPr>
        <p:spPr>
          <a:xfrm>
            <a:off x="4274004" y="1143000"/>
            <a:ext cx="0" cy="322326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3"/>
          </p:nvPr>
        </p:nvSpPr>
        <p:spPr>
          <a:xfrm>
            <a:off x="4642706" y="1146572"/>
            <a:ext cx="4121658" cy="3621024"/>
          </a:xfrm>
        </p:spPr>
        <p:txBody>
          <a:bodyPr/>
          <a:lstStyle>
            <a:lvl1pPr marL="0" indent="0" algn="l" defTabSz="914400" rtl="0" eaLnBrk="1" latinLnBrk="0" hangingPunct="1">
              <a:lnSpc>
                <a:spcPct val="90000"/>
              </a:lnSpc>
              <a:spcBef>
                <a:spcPts val="2500"/>
              </a:spcBef>
              <a:buClr>
                <a:schemeClr val="accent1"/>
              </a:buClr>
              <a:buFont typeface="Arial" panose="020B0604020202020204" pitchFamily="34" charset="0"/>
              <a:buNone/>
              <a:defRPr lang="en-US" sz="2000" kern="1200" dirty="0" smtClean="0">
                <a:solidFill>
                  <a:schemeClr val="accent1"/>
                </a:solidFill>
                <a:latin typeface="+mj-lt"/>
                <a:ea typeface="+mn-ea"/>
                <a:cs typeface="+mn-cs"/>
              </a:defRPr>
            </a:lvl1pPr>
            <a:lvl2pPr marL="0" indent="0">
              <a:spcBef>
                <a:spcPts val="1500"/>
              </a:spcBef>
              <a:buNone/>
              <a:defRPr sz="1800"/>
            </a:lvl2pPr>
          </a:lstStyle>
          <a:p>
            <a:pPr lvl="0"/>
            <a:r>
              <a:rPr lang="en-US" smtClean="0"/>
              <a:t>Click to edit Master text styles</a:t>
            </a:r>
          </a:p>
          <a:p>
            <a:pPr lvl="1"/>
            <a:r>
              <a:rPr lang="en-US" smtClean="0"/>
              <a:t>Second level</a:t>
            </a:r>
          </a:p>
        </p:txBody>
      </p:sp>
      <p:sp>
        <p:nvSpPr>
          <p:cNvPr id="15" name="Content Placeholder 14"/>
          <p:cNvSpPr>
            <a:spLocks noGrp="1"/>
          </p:cNvSpPr>
          <p:nvPr>
            <p:ph sz="quarter" idx="14" hasCustomPrompt="1"/>
          </p:nvPr>
        </p:nvSpPr>
        <p:spPr>
          <a:xfrm>
            <a:off x="0" y="5088636"/>
            <a:ext cx="9141714" cy="54864"/>
          </a:xfrm>
          <a:gradFill flip="none" rotWithShape="1">
            <a:gsLst>
              <a:gs pos="0">
                <a:srgbClr val="0092D4"/>
              </a:gs>
              <a:gs pos="89000">
                <a:srgbClr val="00318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0" dirty="0" smtClean="0">
                <a:solidFill>
                  <a:schemeClr val="lt1"/>
                </a:solidFill>
              </a:defRPr>
            </a:lvl1pPr>
          </a:lstStyle>
          <a:p>
            <a:pPr lvl="0" algn="ctr"/>
            <a:r>
              <a:rPr lang="en-US" dirty="0" smtClean="0"/>
              <a:t> </a:t>
            </a:r>
          </a:p>
        </p:txBody>
      </p:sp>
      <p:pic>
        <p:nvPicPr>
          <p:cNvPr id="10" name="Picture 9"/>
          <p:cNvPicPr>
            <a:picLocks noChangeAspect="1"/>
          </p:cNvPicPr>
          <p:nvPr/>
        </p:nvPicPr>
        <p:blipFill>
          <a:blip r:embed="rId2"/>
          <a:stretch>
            <a:fillRect/>
          </a:stretch>
        </p:blipFill>
        <p:spPr>
          <a:xfrm>
            <a:off x="377191" y="4764882"/>
            <a:ext cx="755384" cy="184308"/>
          </a:xfrm>
          <a:prstGeom prst="rect">
            <a:avLst/>
          </a:prstGeom>
        </p:spPr>
      </p:pic>
    </p:spTree>
    <p:extLst>
      <p:ext uri="{BB962C8B-B14F-4D97-AF65-F5344CB8AC3E}">
        <p14:creationId xmlns:p14="http://schemas.microsoft.com/office/powerpoint/2010/main" val="1116815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w/ Sub Head">
    <p:spTree>
      <p:nvGrpSpPr>
        <p:cNvPr id="1" name=""/>
        <p:cNvGrpSpPr/>
        <p:nvPr/>
      </p:nvGrpSpPr>
      <p:grpSpPr>
        <a:xfrm>
          <a:off x="0" y="0"/>
          <a:ext cx="0" cy="0"/>
          <a:chOff x="0" y="0"/>
          <a:chExt cx="0" cy="0"/>
        </a:xfrm>
      </p:grpSpPr>
      <p:sp>
        <p:nvSpPr>
          <p:cNvPr id="8" name="Rectangle 7"/>
          <p:cNvSpPr/>
          <p:nvPr/>
        </p:nvSpPr>
        <p:spPr>
          <a:xfrm>
            <a:off x="1143" y="5088636"/>
            <a:ext cx="9141714" cy="54864"/>
          </a:xfrm>
          <a:prstGeom prst="rect">
            <a:avLst/>
          </a:prstGeom>
          <a:gradFill flip="none" rotWithShape="1">
            <a:gsLst>
              <a:gs pos="0">
                <a:srgbClr val="0092D4"/>
              </a:gs>
              <a:gs pos="89000">
                <a:srgbClr val="00318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0" indent="0">
              <a:spcBef>
                <a:spcPts val="0"/>
              </a:spcBef>
              <a:spcAft>
                <a:spcPts val="600"/>
              </a:spcAft>
              <a:buFont typeface="+mj-lt"/>
              <a:buNone/>
              <a:defRPr sz="1600">
                <a:solidFill>
                  <a:schemeClr val="accent1"/>
                </a:solidFill>
              </a:defRPr>
            </a:lvl1pPr>
            <a:lvl2pPr marL="287338" indent="-228600">
              <a:spcBef>
                <a:spcPts val="300"/>
              </a:spcBef>
              <a:spcAft>
                <a:spcPts val="600"/>
              </a:spcAft>
              <a:buFont typeface="Arial" panose="020B0604020202020204" pitchFamily="34" charset="0"/>
              <a:buChar char="•"/>
              <a:defRPr>
                <a:solidFill>
                  <a:schemeClr val="bg2">
                    <a:lumMod val="75000"/>
                  </a:schemeClr>
                </a:solidFill>
              </a:defRPr>
            </a:lvl2pPr>
            <a:lvl3pPr marL="514350" indent="-228600">
              <a:spcBef>
                <a:spcPts val="300"/>
              </a:spcBef>
              <a:spcAft>
                <a:spcPts val="600"/>
              </a:spcAft>
              <a:buClr>
                <a:schemeClr val="accent1"/>
              </a:buClr>
              <a:buFont typeface="Arial" panose="020B0604020202020204" pitchFamily="34" charset="0"/>
              <a:buChar char="•"/>
              <a:defRPr>
                <a:solidFill>
                  <a:schemeClr val="bg2">
                    <a:lumMod val="75000"/>
                  </a:schemeClr>
                </a:solidFill>
              </a:defRPr>
            </a:lvl3pPr>
            <a:lvl4pPr marL="739775" indent="-228600">
              <a:spcBef>
                <a:spcPts val="300"/>
              </a:spcBef>
              <a:spcAft>
                <a:spcPts val="600"/>
              </a:spcAft>
              <a:buClr>
                <a:schemeClr val="accent1"/>
              </a:buClr>
              <a:buFont typeface="Arial" panose="020B0604020202020204" pitchFamily="34" charset="0"/>
              <a:buChar char="•"/>
              <a:defRPr>
                <a:solidFill>
                  <a:schemeClr val="bg2">
                    <a:lumMod val="75000"/>
                  </a:schemeClr>
                </a:solidFill>
              </a:defRPr>
            </a:lvl4pPr>
            <a:lvl5pPr marL="974725" indent="-228600">
              <a:spcBef>
                <a:spcPts val="300"/>
              </a:spcBef>
              <a:spcAft>
                <a:spcPts val="600"/>
              </a:spcAft>
              <a:buClr>
                <a:schemeClr val="accent1"/>
              </a:buClr>
              <a:buFont typeface="Arial" panose="020B0604020202020204" pitchFamily="34" charset="0"/>
              <a:buChar char="•"/>
              <a:defRPr>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1248425" y="4767262"/>
            <a:ext cx="3086100" cy="233363"/>
          </a:xfrm>
        </p:spPr>
        <p:txBody>
          <a:bodyPr/>
          <a:lstStyle>
            <a:lvl1pPr marL="0" algn="l" defTabSz="914400" rtl="0" eaLnBrk="1" latinLnBrk="0" hangingPunct="1">
              <a:defRPr lang="en-US" sz="800" kern="1200" smtClean="0">
                <a:solidFill>
                  <a:schemeClr val="tx2">
                    <a:lumMod val="60000"/>
                    <a:lumOff val="40000"/>
                  </a:schemeClr>
                </a:solidFill>
                <a:latin typeface="+mn-lt"/>
                <a:ea typeface="+mn-ea"/>
                <a:cs typeface="+mn-cs"/>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lumMod val="60000"/>
                    <a:lumOff val="40000"/>
                  </a:schemeClr>
                </a:solidFill>
              </a:defRPr>
            </a:lvl1pPr>
          </a:lstStyle>
          <a:p>
            <a:fld id="{EF1A169E-AD20-EF40-9755-5B02FC72079F}" type="slidenum">
              <a:rPr lang="en-US" smtClean="0"/>
              <a:t>‹#›</a:t>
            </a:fld>
            <a:endParaRPr lang="en-US"/>
          </a:p>
        </p:txBody>
      </p:sp>
      <p:sp>
        <p:nvSpPr>
          <p:cNvPr id="11" name="Text Placeholder 10"/>
          <p:cNvSpPr>
            <a:spLocks noGrp="1"/>
          </p:cNvSpPr>
          <p:nvPr>
            <p:ph type="body" sz="quarter" idx="13"/>
          </p:nvPr>
        </p:nvSpPr>
        <p:spPr>
          <a:xfrm>
            <a:off x="377430" y="638856"/>
            <a:ext cx="8391525" cy="359569"/>
          </a:xfrm>
        </p:spPr>
        <p:txBody>
          <a:bodyPr>
            <a:normAutofit/>
          </a:bodyPr>
          <a:lstStyle>
            <a:lvl1pPr marL="0" indent="0">
              <a:buNone/>
              <a:defRPr sz="2000">
                <a:solidFill>
                  <a:schemeClr val="bg2">
                    <a:lumMod val="75000"/>
                  </a:schemeClr>
                </a:solidFill>
                <a:latin typeface="+mn-lt"/>
              </a:defRPr>
            </a:lvl1pPr>
          </a:lstStyle>
          <a:p>
            <a:pPr lvl="0"/>
            <a:r>
              <a:rPr lang="en-US" smtClean="0"/>
              <a:t>Click to edit Master text styles</a:t>
            </a:r>
          </a:p>
        </p:txBody>
      </p:sp>
      <p:pic>
        <p:nvPicPr>
          <p:cNvPr id="10" name="Picture 9"/>
          <p:cNvPicPr>
            <a:picLocks noChangeAspect="1"/>
          </p:cNvPicPr>
          <p:nvPr/>
        </p:nvPicPr>
        <p:blipFill>
          <a:blip r:embed="rId2"/>
          <a:stretch>
            <a:fillRect/>
          </a:stretch>
        </p:blipFill>
        <p:spPr>
          <a:xfrm>
            <a:off x="377191" y="4764882"/>
            <a:ext cx="755384" cy="184308"/>
          </a:xfrm>
          <a:prstGeom prst="rect">
            <a:avLst/>
          </a:prstGeom>
        </p:spPr>
      </p:pic>
    </p:spTree>
    <p:extLst>
      <p:ext uri="{BB962C8B-B14F-4D97-AF65-F5344CB8AC3E}">
        <p14:creationId xmlns:p14="http://schemas.microsoft.com/office/powerpoint/2010/main" val="418215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960" userDrawn="1">
          <p15:clr>
            <a:srgbClr val="FBAE40"/>
          </p15:clr>
        </p15:guide>
        <p15:guide id="2" orient="horz" pos="805"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theme" Target="../theme/theme1.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8619" y="395287"/>
            <a:ext cx="8390335" cy="233363"/>
          </a:xfrm>
          <a:prstGeom prst="rect">
            <a:avLst/>
          </a:prstGeom>
        </p:spPr>
        <p:txBody>
          <a:bodyPr vert="horz" lIns="0" tIns="0" rIns="0" bIns="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78618" y="1146572"/>
            <a:ext cx="8390336" cy="3618310"/>
          </a:xfrm>
          <a:prstGeom prst="rect">
            <a:avLst/>
          </a:prstGeom>
        </p:spPr>
        <p:txBody>
          <a:bodyPr vert="horz" lIns="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28214" y="4767263"/>
            <a:ext cx="659822" cy="219456"/>
          </a:xfrm>
          <a:prstGeom prst="rect">
            <a:avLst/>
          </a:prstGeom>
        </p:spPr>
        <p:txBody>
          <a:bodyPr vert="horz" lIns="91440" tIns="45720" rIns="91440" bIns="45720" rtlCol="0" anchor="ctr"/>
          <a:lstStyle>
            <a:lvl1pPr marL="0" algn="l" defTabSz="914400" rtl="0" eaLnBrk="1" latinLnBrk="0" hangingPunct="1">
              <a:defRPr lang="en-US" sz="800" kern="1200" smtClean="0">
                <a:solidFill>
                  <a:schemeClr val="tx2">
                    <a:lumMod val="60000"/>
                    <a:lumOff val="40000"/>
                  </a:schemeClr>
                </a:solidFill>
                <a:latin typeface="+mn-lt"/>
                <a:ea typeface="+mn-ea"/>
                <a:cs typeface="+mn-cs"/>
              </a:defRPr>
            </a:lvl1pPr>
          </a:lstStyle>
          <a:p>
            <a:endParaRPr lang="en-US"/>
          </a:p>
        </p:txBody>
      </p:sp>
      <p:sp>
        <p:nvSpPr>
          <p:cNvPr id="5" name="Footer Placeholder 4"/>
          <p:cNvSpPr>
            <a:spLocks noGrp="1"/>
          </p:cNvSpPr>
          <p:nvPr>
            <p:ph type="ftr" sz="quarter" idx="3"/>
          </p:nvPr>
        </p:nvSpPr>
        <p:spPr>
          <a:xfrm>
            <a:off x="1248425" y="4767262"/>
            <a:ext cx="3086100" cy="233363"/>
          </a:xfrm>
          <a:prstGeom prst="rect">
            <a:avLst/>
          </a:prstGeom>
        </p:spPr>
        <p:txBody>
          <a:bodyPr vert="horz" lIns="0" tIns="45720" rIns="0" bIns="45720" rtlCol="0" anchor="ctr"/>
          <a:lstStyle>
            <a:lvl1pPr algn="l">
              <a:defRPr sz="800">
                <a:solidFill>
                  <a:schemeClr val="tx2">
                    <a:lumMod val="60000"/>
                    <a:lumOff val="40000"/>
                  </a:schemeClr>
                </a:solidFill>
              </a:defRPr>
            </a:lvl1pPr>
          </a:lstStyle>
          <a:p>
            <a:endParaRPr lang="en-US"/>
          </a:p>
        </p:txBody>
      </p:sp>
      <p:sp>
        <p:nvSpPr>
          <p:cNvPr id="6" name="Slide Number Placeholder 5"/>
          <p:cNvSpPr>
            <a:spLocks noGrp="1"/>
          </p:cNvSpPr>
          <p:nvPr>
            <p:ph type="sldNum" sz="quarter" idx="4"/>
          </p:nvPr>
        </p:nvSpPr>
        <p:spPr>
          <a:xfrm>
            <a:off x="8377237" y="4767264"/>
            <a:ext cx="395288" cy="219074"/>
          </a:xfrm>
          <a:prstGeom prst="rect">
            <a:avLst/>
          </a:prstGeom>
        </p:spPr>
        <p:txBody>
          <a:bodyPr vert="horz" lIns="0" tIns="45720" rIns="0" bIns="45720" rtlCol="0" anchor="ctr"/>
          <a:lstStyle>
            <a:lvl1pPr algn="r">
              <a:defRPr sz="1000" b="0">
                <a:solidFill>
                  <a:schemeClr val="tx2">
                    <a:lumMod val="60000"/>
                    <a:lumOff val="40000"/>
                  </a:schemeClr>
                </a:solidFill>
                <a:latin typeface="+mn-lt"/>
              </a:defRPr>
            </a:lvl1pPr>
          </a:lstStyle>
          <a:p>
            <a:fld id="{EF1A169E-AD20-EF40-9755-5B02FC72079F}" type="slidenum">
              <a:rPr lang="en-US" smtClean="0"/>
              <a:t>‹#›</a:t>
            </a:fld>
            <a:endParaRPr lang="en-US"/>
          </a:p>
        </p:txBody>
      </p:sp>
    </p:spTree>
    <p:extLst>
      <p:ext uri="{BB962C8B-B14F-4D97-AF65-F5344CB8AC3E}">
        <p14:creationId xmlns:p14="http://schemas.microsoft.com/office/powerpoint/2010/main" val="157610193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3795" r:id="rId21"/>
    <p:sldLayoutId id="2147483796" r:id="rId22"/>
    <p:sldLayoutId id="2147483797" r:id="rId23"/>
    <p:sldLayoutId id="2147483798" r:id="rId24"/>
    <p:sldLayoutId id="2147483799" r:id="rId25"/>
    <p:sldLayoutId id="2147483800" r:id="rId26"/>
    <p:sldLayoutId id="2147483801" r:id="rId27"/>
    <p:sldLayoutId id="2147483802" r:id="rId28"/>
    <p:sldLayoutId id="2147483803" r:id="rId29"/>
    <p:sldLayoutId id="2147483804" r:id="rId30"/>
    <p:sldLayoutId id="2147483805" r:id="rId31"/>
    <p:sldLayoutId id="2147483806" r:id="rId32"/>
    <p:sldLayoutId id="2147483807" r:id="rId33"/>
    <p:sldLayoutId id="2147483808" r:id="rId34"/>
    <p:sldLayoutId id="2147483809" r:id="rId35"/>
    <p:sldLayoutId id="2147483810" r:id="rId36"/>
    <p:sldLayoutId id="2147483811" r:id="rId37"/>
    <p:sldLayoutId id="2147483812" r:id="rId38"/>
    <p:sldLayoutId id="2147483813" r:id="rId39"/>
    <p:sldLayoutId id="2147483814" r:id="rId40"/>
    <p:sldLayoutId id="2147483815" r:id="rId41"/>
    <p:sldLayoutId id="2147483816" r:id="rId42"/>
    <p:sldLayoutId id="2147483817" r:id="rId43"/>
    <p:sldLayoutId id="2147483818" r:id="rId44"/>
    <p:sldLayoutId id="2147483819" r:id="rId45"/>
    <p:sldLayoutId id="2147483820" r:id="rId46"/>
    <p:sldLayoutId id="2147483821" r:id="rId47"/>
    <p:sldLayoutId id="2147483822" r:id="rId48"/>
    <p:sldLayoutId id="2147483823" r:id="rId49"/>
    <p:sldLayoutId id="2147483824" r:id="rId50"/>
    <p:sldLayoutId id="2147483825" r:id="rId51"/>
    <p:sldLayoutId id="2147483826" r:id="rId52"/>
    <p:sldLayoutId id="2147483827" r:id="rId53"/>
    <p:sldLayoutId id="2147483828" r:id="rId54"/>
    <p:sldLayoutId id="2147483829" r:id="rId5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914400" rtl="0" eaLnBrk="1" latinLnBrk="0" hangingPunct="1">
        <a:lnSpc>
          <a:spcPct val="85000"/>
        </a:lnSpc>
        <a:spcBef>
          <a:spcPct val="0"/>
        </a:spcBef>
        <a:buNone/>
        <a:defRPr sz="2700" kern="1200">
          <a:solidFill>
            <a:schemeClr val="accent1"/>
          </a:solidFill>
          <a:latin typeface="+mj-lt"/>
          <a:ea typeface="+mj-ea"/>
          <a:cs typeface="+mj-cs"/>
        </a:defRPr>
      </a:lvl1pPr>
    </p:titleStyle>
    <p:bodyStyle>
      <a:lvl1pPr marL="0" indent="0" algn="l" defTabSz="914400" rtl="0" eaLnBrk="1" latinLnBrk="0" hangingPunct="1">
        <a:lnSpc>
          <a:spcPct val="90000"/>
        </a:lnSpc>
        <a:spcBef>
          <a:spcPts val="0"/>
        </a:spcBef>
        <a:spcAft>
          <a:spcPts val="600"/>
        </a:spcAft>
        <a:buClr>
          <a:schemeClr val="accent1"/>
        </a:buClr>
        <a:buFont typeface="Arial" panose="020B0604020202020204" pitchFamily="34" charset="0"/>
        <a:buNone/>
        <a:defRPr sz="1600" kern="1200">
          <a:solidFill>
            <a:schemeClr val="accent1"/>
          </a:solidFill>
          <a:latin typeface="+mn-lt"/>
          <a:ea typeface="+mn-ea"/>
          <a:cs typeface="+mn-cs"/>
        </a:defRPr>
      </a:lvl1pPr>
      <a:lvl2pPr marL="287338" indent="-228600"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600" kern="1200">
          <a:solidFill>
            <a:schemeClr val="bg2">
              <a:lumMod val="75000"/>
            </a:schemeClr>
          </a:solidFill>
          <a:latin typeface="+mn-lt"/>
          <a:ea typeface="+mn-ea"/>
          <a:cs typeface="+mn-cs"/>
        </a:defRPr>
      </a:lvl2pPr>
      <a:lvl3pPr marL="514350" indent="-228600"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400" kern="1200">
          <a:solidFill>
            <a:schemeClr val="bg2">
              <a:lumMod val="75000"/>
            </a:schemeClr>
          </a:solidFill>
          <a:latin typeface="+mn-lt"/>
          <a:ea typeface="+mn-ea"/>
          <a:cs typeface="+mn-cs"/>
        </a:defRPr>
      </a:lvl3pPr>
      <a:lvl4pPr marL="739775" indent="-228600"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400" kern="1200">
          <a:solidFill>
            <a:schemeClr val="bg2">
              <a:lumMod val="75000"/>
            </a:schemeClr>
          </a:solidFill>
          <a:latin typeface="+mn-lt"/>
          <a:ea typeface="+mn-ea"/>
          <a:cs typeface="+mn-cs"/>
        </a:defRPr>
      </a:lvl4pPr>
      <a:lvl5pPr marL="974725" indent="-228600" algn="l" defTabSz="914400" rtl="0" eaLnBrk="1" latinLnBrk="0" hangingPunct="1">
        <a:lnSpc>
          <a:spcPct val="90000"/>
        </a:lnSpc>
        <a:spcBef>
          <a:spcPts val="300"/>
        </a:spcBef>
        <a:spcAft>
          <a:spcPts val="600"/>
        </a:spcAft>
        <a:buClr>
          <a:schemeClr val="accent1"/>
        </a:buClr>
        <a:buFont typeface="Arial" panose="020B0604020202020204" pitchFamily="34" charset="0"/>
        <a:buChar char="•"/>
        <a:tabLst/>
        <a:defRPr sz="1400" kern="1200">
          <a:solidFill>
            <a:schemeClr val="bg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17" userDrawn="1">
          <p15:clr>
            <a:srgbClr val="F26B43"/>
          </p15:clr>
        </p15:guide>
        <p15:guide id="2" pos="7365" userDrawn="1">
          <p15:clr>
            <a:srgbClr val="F26B43"/>
          </p15:clr>
        </p15:guide>
        <p15:guide id="3" orient="horz" pos="4002" userDrawn="1">
          <p15:clr>
            <a:srgbClr val="F26B43"/>
          </p15:clr>
        </p15:guide>
        <p15:guide id="6" orient="horz" pos="30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2.png"/><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tiff"/><Relationship Id="rId5" Type="http://schemas.openxmlformats.org/officeDocument/2006/relationships/image" Target="../media/image14.tiff"/><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image" Target="../media/image18.png"/><Relationship Id="rId5" Type="http://schemas.openxmlformats.org/officeDocument/2006/relationships/image" Target="../media/image12.png"/><Relationship Id="rId1" Type="http://schemas.openxmlformats.org/officeDocument/2006/relationships/slideLayout" Target="../slideLayouts/slideLayout1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image" Target="../media/image18.png"/><Relationship Id="rId5" Type="http://schemas.openxmlformats.org/officeDocument/2006/relationships/image" Target="../media/image12.png"/><Relationship Id="rId1" Type="http://schemas.openxmlformats.org/officeDocument/2006/relationships/slideLayout" Target="../slideLayouts/slideLayout1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 Id="rId3"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 Id="rId3"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 Id="rId3"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image" Target="../media/image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 Id="rId3"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 Id="rId3"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image" Target="../media/image18.png"/><Relationship Id="rId5" Type="http://schemas.openxmlformats.org/officeDocument/2006/relationships/image" Target="../media/image12.png"/><Relationship Id="rId1" Type="http://schemas.openxmlformats.org/officeDocument/2006/relationships/slideLayout" Target="../slideLayouts/slideLayout1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5.tiff"/><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g"/><Relationship Id="rId5" Type="http://schemas.openxmlformats.org/officeDocument/2006/relationships/image" Target="../media/image12.png"/><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1.tiff"/><Relationship Id="rId1" Type="http://schemas.openxmlformats.org/officeDocument/2006/relationships/slideLayout" Target="../slideLayouts/slideLayout8.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1.tiff"/><Relationship Id="rId1" Type="http://schemas.openxmlformats.org/officeDocument/2006/relationships/slideLayout" Target="../slideLayouts/slideLayout8.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3.xml"/><Relationship Id="rId3" Type="http://schemas.openxmlformats.org/officeDocument/2006/relationships/image" Target="../media/image1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4.xml"/><Relationship Id="rId3" Type="http://schemas.openxmlformats.org/officeDocument/2006/relationships/image" Target="../media/image1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5.xml"/><Relationship Id="rId3" Type="http://schemas.openxmlformats.org/officeDocument/2006/relationships/image" Target="../media/image1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2.png"/><Relationship Id="rId3" Type="http://schemas.openxmlformats.org/officeDocument/2006/relationships/image" Target="../media/image2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2.png"/><Relationship Id="rId3" Type="http://schemas.openxmlformats.org/officeDocument/2006/relationships/image" Target="../media/image2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2.png"/><Relationship Id="rId3" Type="http://schemas.openxmlformats.org/officeDocument/2006/relationships/image" Target="../media/image2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2.png"/><Relationship Id="rId3" Type="http://schemas.openxmlformats.org/officeDocument/2006/relationships/image" Target="../media/image2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2.png"/><Relationship Id="rId3" Type="http://schemas.openxmlformats.org/officeDocument/2006/relationships/image" Target="../media/image22.png"/></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1.tiff"/><Relationship Id="rId1" Type="http://schemas.openxmlformats.org/officeDocument/2006/relationships/slideLayout" Target="../slideLayouts/slideLayout8.xml"/><Relationship Id="rId2" Type="http://schemas.openxmlformats.org/officeDocument/2006/relationships/notesSlide" Target="../notesSlides/notesSlide3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7.xml"/><Relationship Id="rId3" Type="http://schemas.openxmlformats.org/officeDocument/2006/relationships/image" Target="../media/image1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8.xml"/><Relationship Id="rId3"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3.tiff"/><Relationship Id="rId1" Type="http://schemas.openxmlformats.org/officeDocument/2006/relationships/slideLayout" Target="../slideLayouts/slideLayout17.xml"/><Relationship Id="rId2" Type="http://schemas.openxmlformats.org/officeDocument/2006/relationships/notesSlide" Target="../notesSlides/notesSlide3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3.tiff"/><Relationship Id="rId1" Type="http://schemas.openxmlformats.org/officeDocument/2006/relationships/slideLayout" Target="../slideLayouts/slideLayout17.xml"/><Relationship Id="rId2" Type="http://schemas.openxmlformats.org/officeDocument/2006/relationships/notesSlide" Target="../notesSlides/notesSlide40.xml"/></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4.tiff"/><Relationship Id="rId1" Type="http://schemas.openxmlformats.org/officeDocument/2006/relationships/slideLayout" Target="../slideLayouts/slideLayout17.xml"/><Relationship Id="rId2" Type="http://schemas.openxmlformats.org/officeDocument/2006/relationships/notesSlide" Target="../notesSlides/notesSlide41.xml"/></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4.tiff"/><Relationship Id="rId1" Type="http://schemas.openxmlformats.org/officeDocument/2006/relationships/slideLayout" Target="../slideLayouts/slideLayout17.xml"/><Relationship Id="rId2" Type="http://schemas.openxmlformats.org/officeDocument/2006/relationships/notesSlide" Target="../notesSlides/notesSlide42.xml"/></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4.tiff"/><Relationship Id="rId1" Type="http://schemas.openxmlformats.org/officeDocument/2006/relationships/slideLayout" Target="../slideLayouts/slideLayout17.xml"/><Relationship Id="rId2" Type="http://schemas.openxmlformats.org/officeDocument/2006/relationships/notesSlide" Target="../notesSlides/notesSlide43.xml"/></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4.tiff"/><Relationship Id="rId1" Type="http://schemas.openxmlformats.org/officeDocument/2006/relationships/slideLayout" Target="../slideLayouts/slideLayout17.xml"/><Relationship Id="rId2" Type="http://schemas.openxmlformats.org/officeDocument/2006/relationships/notesSlide" Target="../notesSlides/notesSlide44.xml"/></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4.tiff"/><Relationship Id="rId1" Type="http://schemas.openxmlformats.org/officeDocument/2006/relationships/slideLayout" Target="../slideLayouts/slideLayout17.xml"/><Relationship Id="rId2" Type="http://schemas.openxmlformats.org/officeDocument/2006/relationships/notesSlide" Target="../notesSlides/notesSlide45.xml"/></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4.tiff"/><Relationship Id="rId5" Type="http://schemas.openxmlformats.org/officeDocument/2006/relationships/image" Target="../media/image22.png"/><Relationship Id="rId1" Type="http://schemas.openxmlformats.org/officeDocument/2006/relationships/slideLayout" Target="../slideLayouts/slideLayout17.xml"/><Relationship Id="rId2" Type="http://schemas.openxmlformats.org/officeDocument/2006/relationships/notesSlide" Target="../notesSlides/notesSlide46.xml"/></Relationships>
</file>

<file path=ppt/slides/_rels/slide5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4.tiff"/><Relationship Id="rId5" Type="http://schemas.openxmlformats.org/officeDocument/2006/relationships/image" Target="../media/image22.png"/><Relationship Id="rId1" Type="http://schemas.openxmlformats.org/officeDocument/2006/relationships/slideLayout" Target="../slideLayouts/slideLayout17.xml"/><Relationship Id="rId2" Type="http://schemas.openxmlformats.org/officeDocument/2006/relationships/notesSlide" Target="../notesSlides/notesSlide47.xml"/></Relationships>
</file>

<file path=ppt/slides/_rels/slide5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4.tiff"/><Relationship Id="rId5" Type="http://schemas.openxmlformats.org/officeDocument/2006/relationships/image" Target="../media/image22.png"/><Relationship Id="rId1" Type="http://schemas.openxmlformats.org/officeDocument/2006/relationships/slideLayout" Target="../slideLayouts/slideLayout17.xml"/><Relationship Id="rId2" Type="http://schemas.openxmlformats.org/officeDocument/2006/relationships/notesSlide" Target="../notesSlides/notesSlide48.xml"/></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4.tiff"/><Relationship Id="rId5" Type="http://schemas.openxmlformats.org/officeDocument/2006/relationships/image" Target="../media/image22.png"/><Relationship Id="rId1" Type="http://schemas.openxmlformats.org/officeDocument/2006/relationships/slideLayout" Target="../slideLayouts/slideLayout17.xml"/><Relationship Id="rId2" Type="http://schemas.openxmlformats.org/officeDocument/2006/relationships/notesSlide" Target="../notesSlides/notesSlide4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4.tiff"/><Relationship Id="rId5" Type="http://schemas.openxmlformats.org/officeDocument/2006/relationships/image" Target="../media/image22.png"/><Relationship Id="rId1" Type="http://schemas.openxmlformats.org/officeDocument/2006/relationships/slideLayout" Target="../slideLayouts/slideLayout17.xml"/><Relationship Id="rId2" Type="http://schemas.openxmlformats.org/officeDocument/2006/relationships/notesSlide" Target="../notesSlides/notesSlide50.xml"/></Relationships>
</file>

<file path=ppt/slides/_rels/slide6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4.tiff"/><Relationship Id="rId5" Type="http://schemas.openxmlformats.org/officeDocument/2006/relationships/image" Target="../media/image22.png"/><Relationship Id="rId1" Type="http://schemas.openxmlformats.org/officeDocument/2006/relationships/slideLayout" Target="../slideLayouts/slideLayout17.xml"/><Relationship Id="rId2" Type="http://schemas.openxmlformats.org/officeDocument/2006/relationships/notesSlide" Target="../notesSlides/notesSlide51.xml"/></Relationships>
</file>

<file path=ppt/slides/_rels/slide6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12.png"/><Relationship Id="rId5" Type="http://schemas.openxmlformats.org/officeDocument/2006/relationships/image" Target="../media/image24.tiff"/><Relationship Id="rId1" Type="http://schemas.openxmlformats.org/officeDocument/2006/relationships/slideLayout" Target="../slideLayouts/slideLayout17.xml"/><Relationship Id="rId2" Type="http://schemas.openxmlformats.org/officeDocument/2006/relationships/notesSlide" Target="../notesSlides/notesSlide52.xml"/></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12.png"/><Relationship Id="rId5" Type="http://schemas.openxmlformats.org/officeDocument/2006/relationships/image" Target="../media/image24.tiff"/><Relationship Id="rId1" Type="http://schemas.openxmlformats.org/officeDocument/2006/relationships/slideLayout" Target="../slideLayouts/slideLayout17.xml"/><Relationship Id="rId2" Type="http://schemas.openxmlformats.org/officeDocument/2006/relationships/notesSlide" Target="../notesSlides/notesSlide53.xml"/></Relationships>
</file>

<file path=ppt/slides/_rels/slide6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4.tiff"/><Relationship Id="rId1" Type="http://schemas.openxmlformats.org/officeDocument/2006/relationships/slideLayout" Target="../slideLayouts/slideLayout17.xml"/><Relationship Id="rId2" Type="http://schemas.openxmlformats.org/officeDocument/2006/relationships/notesSlide" Target="../notesSlides/notesSlide54.xml"/></Relationships>
</file>

<file path=ppt/slides/_rels/slide6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4.tiff"/><Relationship Id="rId5" Type="http://schemas.openxmlformats.org/officeDocument/2006/relationships/image" Target="../media/image22.png"/><Relationship Id="rId6" Type="http://schemas.openxmlformats.org/officeDocument/2006/relationships/image" Target="../media/image26.png"/><Relationship Id="rId1" Type="http://schemas.openxmlformats.org/officeDocument/2006/relationships/slideLayout" Target="../slideLayouts/slideLayout17.xml"/><Relationship Id="rId2" Type="http://schemas.openxmlformats.org/officeDocument/2006/relationships/notesSlide" Target="../notesSlides/notesSlide55.xml"/></Relationships>
</file>

<file path=ppt/slides/_rels/slide6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4.tiff"/><Relationship Id="rId5" Type="http://schemas.openxmlformats.org/officeDocument/2006/relationships/image" Target="../media/image22.png"/><Relationship Id="rId1" Type="http://schemas.openxmlformats.org/officeDocument/2006/relationships/slideLayout" Target="../slideLayouts/slideLayout17.xml"/><Relationship Id="rId2" Type="http://schemas.openxmlformats.org/officeDocument/2006/relationships/notesSlide" Target="../notesSlides/notesSlide56.xml"/></Relationships>
</file>

<file path=ppt/slides/_rels/slide6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4.tiff"/><Relationship Id="rId1" Type="http://schemas.openxmlformats.org/officeDocument/2006/relationships/slideLayout" Target="../slideLayouts/slideLayout17.xml"/><Relationship Id="rId2" Type="http://schemas.openxmlformats.org/officeDocument/2006/relationships/notesSlide" Target="../notesSlides/notesSlide57.xml"/></Relationships>
</file>

<file path=ppt/slides/_rels/slide6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4.tiff"/><Relationship Id="rId5" Type="http://schemas.openxmlformats.org/officeDocument/2006/relationships/image" Target="../media/image22.png"/><Relationship Id="rId1" Type="http://schemas.openxmlformats.org/officeDocument/2006/relationships/slideLayout" Target="../slideLayouts/slideLayout17.xml"/><Relationship Id="rId2" Type="http://schemas.openxmlformats.org/officeDocument/2006/relationships/notesSlide" Target="../notesSlides/notesSlide58.xml"/></Relationships>
</file>

<file path=ppt/slides/_rels/slide6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4.tiff"/><Relationship Id="rId5" Type="http://schemas.openxmlformats.org/officeDocument/2006/relationships/image" Target="../media/image22.png"/><Relationship Id="rId1" Type="http://schemas.openxmlformats.org/officeDocument/2006/relationships/slideLayout" Target="../slideLayouts/slideLayout17.xml"/><Relationship Id="rId2" Type="http://schemas.openxmlformats.org/officeDocument/2006/relationships/notesSlide" Target="../notesSlides/notesSlide5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4.tiff"/><Relationship Id="rId1" Type="http://schemas.openxmlformats.org/officeDocument/2006/relationships/slideLayout" Target="../slideLayouts/slideLayout17.xml"/><Relationship Id="rId2" Type="http://schemas.openxmlformats.org/officeDocument/2006/relationships/notesSlide" Target="../notesSlides/notesSlide60.xml"/></Relationships>
</file>

<file path=ppt/slides/_rels/slide7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3.tiff"/><Relationship Id="rId1" Type="http://schemas.openxmlformats.org/officeDocument/2006/relationships/slideLayout" Target="../slideLayouts/slideLayout17.xml"/><Relationship Id="rId2" Type="http://schemas.openxmlformats.org/officeDocument/2006/relationships/notesSlide" Target="../notesSlides/notesSlide61.xml"/></Relationships>
</file>

<file path=ppt/slides/_rels/slide7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3.tiff"/><Relationship Id="rId5" Type="http://schemas.openxmlformats.org/officeDocument/2006/relationships/hyperlink" Target="https://github.com/paypal/squbs/blob/master/squbs-ext/src/main/scala/org/squbs/streams/Retry.scala" TargetMode="External"/><Relationship Id="rId1" Type="http://schemas.openxmlformats.org/officeDocument/2006/relationships/slideLayout" Target="../slideLayouts/slideLayout8.xml"/><Relationship Id="rId2" Type="http://schemas.openxmlformats.org/officeDocument/2006/relationships/notesSlide" Target="../notesSlides/notesSlide62.xml"/></Relationships>
</file>

<file path=ppt/slides/_rels/slide7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1.tiff"/><Relationship Id="rId1" Type="http://schemas.openxmlformats.org/officeDocument/2006/relationships/slideLayout" Target="../slideLayouts/slideLayout8.xml"/><Relationship Id="rId2" Type="http://schemas.openxmlformats.org/officeDocument/2006/relationships/notesSlide" Target="../notesSlides/notesSlide63.xml"/></Relationships>
</file>

<file path=ppt/slides/_rels/slide7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3.tiff"/><Relationship Id="rId1" Type="http://schemas.openxmlformats.org/officeDocument/2006/relationships/slideLayout" Target="../slideLayouts/slideLayout17.xml"/><Relationship Id="rId2" Type="http://schemas.openxmlformats.org/officeDocument/2006/relationships/notesSlide" Target="../notesSlides/notesSlide64.xml"/></Relationships>
</file>

<file path=ppt/slides/_rels/slide7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7.tiff"/><Relationship Id="rId5" Type="http://schemas.openxmlformats.org/officeDocument/2006/relationships/image" Target="../media/image23.tiff"/><Relationship Id="rId1" Type="http://schemas.openxmlformats.org/officeDocument/2006/relationships/slideLayout" Target="../slideLayouts/slideLayout17.xml"/><Relationship Id="rId2" Type="http://schemas.openxmlformats.org/officeDocument/2006/relationships/notesSlide" Target="../notesSlides/notesSlide65.xml"/></Relationships>
</file>

<file path=ppt/slides/_rels/slide7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1.tiff"/><Relationship Id="rId1" Type="http://schemas.openxmlformats.org/officeDocument/2006/relationships/slideLayout" Target="../slideLayouts/slideLayout8.xml"/><Relationship Id="rId2" Type="http://schemas.openxmlformats.org/officeDocument/2006/relationships/notesSlide" Target="../notesSlides/notesSlide66.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12.png"/><Relationship Id="rId1" Type="http://schemas.openxmlformats.org/officeDocument/2006/relationships/slideLayout" Target="../slideLayouts/slideLayout17.xml"/><Relationship Id="rId2" Type="http://schemas.openxmlformats.org/officeDocument/2006/relationships/notesSlide" Target="../notesSlides/notesSlide67.xml"/></Relationships>
</file>

<file path=ppt/slides/_rels/slide78.xml.rels><?xml version="1.0" encoding="UTF-8" standalone="yes"?>
<Relationships xmlns="http://schemas.openxmlformats.org/package/2006/relationships"><Relationship Id="rId3" Type="http://schemas.openxmlformats.org/officeDocument/2006/relationships/image" Target="../media/image28.tiff"/><Relationship Id="rId4" Type="http://schemas.openxmlformats.org/officeDocument/2006/relationships/image" Target="../media/image29.tiff"/><Relationship Id="rId5" Type="http://schemas.openxmlformats.org/officeDocument/2006/relationships/image" Target="../media/image12.png"/><Relationship Id="rId6" Type="http://schemas.openxmlformats.org/officeDocument/2006/relationships/hyperlink" Target="https://www.paypal-engineering.com/learnings-from-using-a-reactive-platform-akkasqubs/" TargetMode="External"/><Relationship Id="rId1" Type="http://schemas.openxmlformats.org/officeDocument/2006/relationships/slideLayout" Target="../slideLayouts/slideLayout17.xml"/><Relationship Id="rId2" Type="http://schemas.openxmlformats.org/officeDocument/2006/relationships/notesSlide" Target="../notesSlides/notesSlide68.xml"/></Relationships>
</file>

<file path=ppt/slides/_rels/slide79.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12.png"/><Relationship Id="rId1" Type="http://schemas.openxmlformats.org/officeDocument/2006/relationships/slideLayout" Target="../slideLayouts/slideLayout8.xml"/><Relationship Id="rId2" Type="http://schemas.openxmlformats.org/officeDocument/2006/relationships/notesSlide" Target="../notesSlides/notesSlide6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31.jpg"/><Relationship Id="rId5" Type="http://schemas.openxmlformats.org/officeDocument/2006/relationships/hyperlink" Target="http://clipground.com/" TargetMode="External"/><Relationship Id="rId1" Type="http://schemas.openxmlformats.org/officeDocument/2006/relationships/slideLayout" Target="../slideLayouts/slideLayout8.xml"/><Relationship Id="rId2" Type="http://schemas.openxmlformats.org/officeDocument/2006/relationships/notesSlide" Target="../notesSlides/notesSlide70.xml"/></Relationships>
</file>

<file path=ppt/slides/_rels/slide81.xml.rels><?xml version="1.0" encoding="UTF-8" standalone="yes"?>
<Relationships xmlns="http://schemas.openxmlformats.org/package/2006/relationships"><Relationship Id="rId3" Type="http://schemas.openxmlformats.org/officeDocument/2006/relationships/hyperlink" Target="https://gitter.im/paypal/squbs?utm_source=badge&amp;utm_medium=badge&amp;utm_campaign=pr-badge&amp;utm_content=badge" TargetMode="External"/><Relationship Id="rId4" Type="http://schemas.openxmlformats.org/officeDocument/2006/relationships/image" Target="../media/image32.png"/><Relationship Id="rId5" Type="http://schemas.openxmlformats.org/officeDocument/2006/relationships/hyperlink" Target="https://github.com/paypal/squbs" TargetMode="External"/><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hyperlink" Target="https://twitter.com/squbs" TargetMode="External"/><Relationship Id="rId9"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0018" y="2569834"/>
            <a:ext cx="8182947" cy="909264"/>
          </a:xfrm>
        </p:spPr>
        <p:txBody>
          <a:bodyPr/>
          <a:lstStyle/>
          <a:p>
            <a:r>
              <a:rPr lang="en-US" sz="3600" dirty="0" smtClean="0"/>
              <a:t>Streaming Reactive Systems &amp; Data Pipes</a:t>
            </a:r>
            <a:endParaRPr lang="en-US" sz="3600" dirty="0"/>
          </a:p>
        </p:txBody>
      </p:sp>
      <p:pic>
        <p:nvPicPr>
          <p:cNvPr id="8" name="Picture 7" descr="squbs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1500" y="460272"/>
            <a:ext cx="2919984" cy="2255520"/>
          </a:xfrm>
          <a:prstGeom prst="rect">
            <a:avLst/>
          </a:prstGeom>
        </p:spPr>
      </p:pic>
      <p:sp>
        <p:nvSpPr>
          <p:cNvPr id="5" name="Text Placeholder 3"/>
          <p:cNvSpPr txBox="1">
            <a:spLocks/>
          </p:cNvSpPr>
          <p:nvPr/>
        </p:nvSpPr>
        <p:spPr>
          <a:xfrm>
            <a:off x="1142492" y="3950987"/>
            <a:ext cx="6858000" cy="739459"/>
          </a:xfrm>
          <a:prstGeom prst="rect">
            <a:avLst/>
          </a:prstGeom>
        </p:spPr>
        <p:txBody>
          <a:bodyPr vert="horz" lIns="0" tIns="45720" rIns="91440" bIns="45720" rtlCol="0">
            <a:noAutofit/>
          </a:bodyPr>
          <a:lstStyle>
            <a:lvl1pPr marL="0" indent="0" algn="ctr" defTabSz="914400" rtl="0" eaLnBrk="1" latinLnBrk="0" hangingPunct="1">
              <a:lnSpc>
                <a:spcPct val="90000"/>
              </a:lnSpc>
              <a:spcBef>
                <a:spcPts val="1500"/>
              </a:spcBef>
              <a:spcAft>
                <a:spcPts val="600"/>
              </a:spcAft>
              <a:buClr>
                <a:schemeClr val="accent1"/>
              </a:buClr>
              <a:buFont typeface="Arial" panose="020B0604020202020204" pitchFamily="34" charset="0"/>
              <a:buNone/>
              <a:defRPr lang="en-US" sz="1600" kern="1200" baseline="0" dirty="0" smtClean="0">
                <a:solidFill>
                  <a:schemeClr val="bg1">
                    <a:alpha val="60000"/>
                  </a:schemeClr>
                </a:solidFill>
                <a:latin typeface="+mn-lt"/>
                <a:ea typeface="+mn-ea"/>
                <a:cs typeface="+mn-cs"/>
              </a:defRPr>
            </a:lvl1pPr>
            <a:lvl2pPr marL="0" indent="0" algn="ctr" defTabSz="914400" rtl="0" eaLnBrk="1" latinLnBrk="0" hangingPunct="1">
              <a:lnSpc>
                <a:spcPct val="90000"/>
              </a:lnSpc>
              <a:spcBef>
                <a:spcPts val="1500"/>
              </a:spcBef>
              <a:spcAft>
                <a:spcPts val="600"/>
              </a:spcAft>
              <a:buClr>
                <a:schemeClr val="accent1"/>
              </a:buClr>
              <a:buFont typeface="Arial" panose="020B0604020202020204" pitchFamily="34" charset="0"/>
              <a:buNone/>
              <a:defRPr lang="en-US" sz="2000" kern="1200" baseline="0" dirty="0" smtClean="0">
                <a:solidFill>
                  <a:schemeClr val="bg1">
                    <a:alpha val="60000"/>
                  </a:schemeClr>
                </a:solidFill>
                <a:latin typeface="+mn-lt"/>
                <a:ea typeface="+mn-ea"/>
                <a:cs typeface="+mn-cs"/>
              </a:defRPr>
            </a:lvl2pPr>
            <a:lvl3pPr marL="0" indent="0" algn="ctr" defTabSz="914400" rtl="0" eaLnBrk="1" latinLnBrk="0" hangingPunct="1">
              <a:lnSpc>
                <a:spcPct val="90000"/>
              </a:lnSpc>
              <a:spcBef>
                <a:spcPts val="1500"/>
              </a:spcBef>
              <a:spcAft>
                <a:spcPts val="600"/>
              </a:spcAft>
              <a:buClr>
                <a:schemeClr val="accent1"/>
              </a:buClr>
              <a:buFont typeface="Arial" panose="020B0604020202020204" pitchFamily="34" charset="0"/>
              <a:buNone/>
              <a:defRPr lang="en-US" sz="2000" kern="1200" baseline="0" dirty="0" smtClean="0">
                <a:solidFill>
                  <a:schemeClr val="bg1">
                    <a:alpha val="60000"/>
                  </a:schemeClr>
                </a:solidFill>
                <a:latin typeface="+mn-lt"/>
                <a:ea typeface="+mn-ea"/>
                <a:cs typeface="+mn-cs"/>
              </a:defRPr>
            </a:lvl3pPr>
            <a:lvl4pPr marL="0" indent="0" algn="ctr" defTabSz="914400" rtl="0" eaLnBrk="1" latinLnBrk="0" hangingPunct="1">
              <a:lnSpc>
                <a:spcPct val="90000"/>
              </a:lnSpc>
              <a:spcBef>
                <a:spcPts val="1500"/>
              </a:spcBef>
              <a:spcAft>
                <a:spcPts val="600"/>
              </a:spcAft>
              <a:buClr>
                <a:schemeClr val="accent1"/>
              </a:buClr>
              <a:buFont typeface="Arial" panose="020B0604020202020204" pitchFamily="34" charset="0"/>
              <a:buNone/>
              <a:defRPr lang="en-US" sz="2000" kern="1200" baseline="0" dirty="0" smtClean="0">
                <a:solidFill>
                  <a:schemeClr val="bg1">
                    <a:alpha val="60000"/>
                  </a:schemeClr>
                </a:solidFill>
                <a:latin typeface="+mn-lt"/>
                <a:ea typeface="+mn-ea"/>
                <a:cs typeface="+mn-cs"/>
              </a:defRPr>
            </a:lvl4pPr>
            <a:lvl5pPr marL="0" indent="0" algn="ctr" defTabSz="914400" rtl="0" eaLnBrk="1" latinLnBrk="0" hangingPunct="1">
              <a:lnSpc>
                <a:spcPct val="90000"/>
              </a:lnSpc>
              <a:spcBef>
                <a:spcPts val="1500"/>
              </a:spcBef>
              <a:spcAft>
                <a:spcPts val="600"/>
              </a:spcAft>
              <a:buClr>
                <a:schemeClr val="accent1"/>
              </a:buClr>
              <a:buFont typeface="Arial" panose="020B0604020202020204" pitchFamily="34" charset="0"/>
              <a:buNone/>
              <a:tabLst/>
              <a:defRPr lang="en-US" sz="2000" kern="1200" baseline="0" dirty="0">
                <a:solidFill>
                  <a:schemeClr val="bg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smtClean="0"/>
              <a:t>QCon</a:t>
            </a:r>
            <a:r>
              <a:rPr lang="en-US" dirty="0" smtClean="0"/>
              <a:t> London 2018</a:t>
            </a:r>
          </a:p>
          <a:p>
            <a:r>
              <a:rPr lang="en-US" dirty="0" smtClean="0"/>
              <a:t>Anil </a:t>
            </a:r>
            <a:r>
              <a:rPr lang="en-US" dirty="0" err="1" smtClean="0"/>
              <a:t>Gursel</a:t>
            </a:r>
            <a:r>
              <a:rPr lang="en-US" dirty="0"/>
              <a:t> </a:t>
            </a:r>
            <a:r>
              <a:rPr lang="en-US" dirty="0" smtClean="0"/>
              <a:t>&amp; Akara Sucharitakul</a:t>
            </a:r>
          </a:p>
        </p:txBody>
      </p:sp>
    </p:spTree>
    <p:extLst>
      <p:ext uri="{BB962C8B-B14F-4D97-AF65-F5344CB8AC3E}">
        <p14:creationId xmlns:p14="http://schemas.microsoft.com/office/powerpoint/2010/main" val="1529285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617" y="1214589"/>
            <a:ext cx="3017725" cy="1584198"/>
          </a:xfrm>
        </p:spPr>
        <p:txBody>
          <a:bodyPr/>
          <a:lstStyle/>
          <a:p>
            <a:r>
              <a:rPr lang="en-US" dirty="0" smtClean="0"/>
              <a:t>Composition &amp; Componentization</a:t>
            </a:r>
            <a:endParaRPr lang="en-US" dirty="0"/>
          </a:p>
        </p:txBody>
      </p:sp>
      <p:sp>
        <p:nvSpPr>
          <p:cNvPr id="3" name="Text Placeholder 2"/>
          <p:cNvSpPr>
            <a:spLocks noGrp="1"/>
          </p:cNvSpPr>
          <p:nvPr>
            <p:ph type="body" sz="quarter" idx="13"/>
          </p:nvPr>
        </p:nvSpPr>
        <p:spPr/>
        <p:txBody>
          <a:bodyPr/>
          <a:lstStyle/>
          <a:p>
            <a:r>
              <a:rPr lang="en-US" sz="1800" dirty="0" smtClean="0">
                <a:latin typeface="+mn-lt"/>
              </a:rPr>
              <a:t>Stream declarations are immutable templates</a:t>
            </a:r>
          </a:p>
          <a:p>
            <a:r>
              <a:rPr lang="en-US" sz="1800" dirty="0" smtClean="0">
                <a:latin typeface="+mn-lt"/>
              </a:rPr>
              <a:t>Can be produced from a function</a:t>
            </a:r>
          </a:p>
          <a:p>
            <a:r>
              <a:rPr lang="en-US" sz="1800" dirty="0" smtClean="0">
                <a:latin typeface="+mn-lt"/>
              </a:rPr>
              <a:t>Can be materialized multiple times</a:t>
            </a:r>
          </a:p>
          <a:p>
            <a:r>
              <a:rPr lang="en-US" sz="1800" dirty="0" smtClean="0">
                <a:latin typeface="+mn-lt"/>
              </a:rPr>
              <a:t>Parts are immutable, </a:t>
            </a:r>
            <a:r>
              <a:rPr lang="en-US" sz="1800" dirty="0" err="1" smtClean="0">
                <a:latin typeface="+mn-lt"/>
              </a:rPr>
              <a:t>composable</a:t>
            </a:r>
            <a:endParaRPr lang="en-US" sz="1800" dirty="0" smtClean="0">
              <a:latin typeface="+mn-lt"/>
            </a:endParaRPr>
          </a:p>
          <a:p>
            <a:endParaRPr lang="en-US" sz="1800" dirty="0" smtClean="0">
              <a:latin typeface="+mn-lt"/>
            </a:endParaRPr>
          </a:p>
          <a:p>
            <a:endParaRPr lang="en-US" sz="1800" dirty="0">
              <a:latin typeface="+mn-lt"/>
            </a:endParaRPr>
          </a:p>
        </p:txBody>
      </p:sp>
      <p:sp>
        <p:nvSpPr>
          <p:cNvPr id="4" name="Content Placeholder 3"/>
          <p:cNvSpPr>
            <a:spLocks noGrp="1"/>
          </p:cNvSpPr>
          <p:nvPr>
            <p:ph sz="quarter" idx="14"/>
          </p:nvPr>
        </p:nvSpPr>
        <p:spPr/>
        <p:txBody>
          <a:bodyPr/>
          <a:lstStyle/>
          <a:p>
            <a:endParaRPr lang="en-US"/>
          </a:p>
        </p:txBody>
      </p:sp>
      <p:pic>
        <p:nvPicPr>
          <p:cNvPr id="5" name="Picture 4"/>
          <p:cNvPicPr>
            <a:picLocks noChangeAspect="1"/>
          </p:cNvPicPr>
          <p:nvPr/>
        </p:nvPicPr>
        <p:blipFill>
          <a:blip r:embed="rId3"/>
          <a:stretch>
            <a:fillRect/>
          </a:stretch>
        </p:blipFill>
        <p:spPr>
          <a:xfrm>
            <a:off x="378617" y="2449804"/>
            <a:ext cx="3334967" cy="2221677"/>
          </a:xfrm>
          <a:prstGeom prst="rect">
            <a:avLst/>
          </a:prstGeom>
        </p:spPr>
      </p:pic>
      <p:pic>
        <p:nvPicPr>
          <p:cNvPr id="6" name="Picture 5" descr="squbs1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spTree>
    <p:extLst>
      <p:ext uri="{BB962C8B-B14F-4D97-AF65-F5344CB8AC3E}">
        <p14:creationId xmlns:p14="http://schemas.microsoft.com/office/powerpoint/2010/main" val="1114479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Composition of Stream Components</a:t>
            </a:r>
            <a:endParaRPr lang="en-US" dirty="0"/>
          </a:p>
        </p:txBody>
      </p:sp>
      <p:pic>
        <p:nvPicPr>
          <p:cNvPr id="6" name="Picture 5"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grpSp>
        <p:nvGrpSpPr>
          <p:cNvPr id="15" name="Group 14"/>
          <p:cNvGrpSpPr/>
          <p:nvPr/>
        </p:nvGrpSpPr>
        <p:grpSpPr>
          <a:xfrm>
            <a:off x="1890151" y="2359917"/>
            <a:ext cx="648425" cy="504766"/>
            <a:chOff x="572935" y="2331044"/>
            <a:chExt cx="732843" cy="570481"/>
          </a:xfrm>
        </p:grpSpPr>
        <p:sp>
          <p:nvSpPr>
            <p:cNvPr id="16" name="Rectangle 15"/>
            <p:cNvSpPr/>
            <p:nvPr/>
          </p:nvSpPr>
          <p:spPr>
            <a:xfrm>
              <a:off x="572935" y="2331044"/>
              <a:ext cx="570481" cy="57048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17" name="Group 16"/>
            <p:cNvGrpSpPr/>
            <p:nvPr/>
          </p:nvGrpSpPr>
          <p:grpSpPr>
            <a:xfrm>
              <a:off x="1153679" y="2542210"/>
              <a:ext cx="152099" cy="148148"/>
              <a:chOff x="156317" y="2377791"/>
              <a:chExt cx="152099" cy="148148"/>
            </a:xfrm>
          </p:grpSpPr>
          <p:sp>
            <p:nvSpPr>
              <p:cNvPr id="18" name="Rectangle 17"/>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9" name="Triangle 18"/>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sp>
        <p:nvSpPr>
          <p:cNvPr id="20" name="TextBox 19"/>
          <p:cNvSpPr txBox="1"/>
          <p:nvPr/>
        </p:nvSpPr>
        <p:spPr>
          <a:xfrm>
            <a:off x="1866951" y="2065558"/>
            <a:ext cx="607035" cy="215444"/>
          </a:xfrm>
          <a:prstGeom prst="rect">
            <a:avLst/>
          </a:prstGeom>
          <a:noFill/>
        </p:spPr>
        <p:txBody>
          <a:bodyPr wrap="square" lIns="0" tIns="0" rIns="0" bIns="0" rtlCol="0">
            <a:spAutoFit/>
          </a:bodyPr>
          <a:lstStyle/>
          <a:p>
            <a:pPr algn="ctr"/>
            <a:r>
              <a:rPr lang="en-US" sz="1400" dirty="0" smtClean="0"/>
              <a:t>Source</a:t>
            </a:r>
          </a:p>
        </p:txBody>
      </p:sp>
      <p:sp>
        <p:nvSpPr>
          <p:cNvPr id="21" name="TextBox 20"/>
          <p:cNvSpPr txBox="1"/>
          <p:nvPr/>
        </p:nvSpPr>
        <p:spPr>
          <a:xfrm>
            <a:off x="2672492" y="2065454"/>
            <a:ext cx="607035" cy="215444"/>
          </a:xfrm>
          <a:prstGeom prst="rect">
            <a:avLst/>
          </a:prstGeom>
          <a:noFill/>
        </p:spPr>
        <p:txBody>
          <a:bodyPr wrap="square" lIns="0" tIns="0" rIns="0" bIns="0" rtlCol="0">
            <a:spAutoFit/>
          </a:bodyPr>
          <a:lstStyle/>
          <a:p>
            <a:pPr algn="ctr"/>
            <a:r>
              <a:rPr lang="en-US" sz="1400" dirty="0" smtClean="0"/>
              <a:t>Flow</a:t>
            </a:r>
          </a:p>
        </p:txBody>
      </p:sp>
      <p:grpSp>
        <p:nvGrpSpPr>
          <p:cNvPr id="24" name="Group 23"/>
          <p:cNvGrpSpPr/>
          <p:nvPr/>
        </p:nvGrpSpPr>
        <p:grpSpPr>
          <a:xfrm>
            <a:off x="2593699" y="2348109"/>
            <a:ext cx="783698" cy="504766"/>
            <a:chOff x="3230382" y="2492637"/>
            <a:chExt cx="783698" cy="504766"/>
          </a:xfrm>
        </p:grpSpPr>
        <p:sp>
          <p:nvSpPr>
            <p:cNvPr id="25" name="Rectangle 24"/>
            <p:cNvSpPr/>
            <p:nvPr/>
          </p:nvSpPr>
          <p:spPr>
            <a:xfrm>
              <a:off x="3365655" y="2492637"/>
              <a:ext cx="504766" cy="5047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26" name="Group 25"/>
            <p:cNvGrpSpPr/>
            <p:nvPr/>
          </p:nvGrpSpPr>
          <p:grpSpPr>
            <a:xfrm>
              <a:off x="3230382" y="2683597"/>
              <a:ext cx="134578" cy="131082"/>
              <a:chOff x="156317" y="2377791"/>
              <a:chExt cx="152099" cy="148148"/>
            </a:xfrm>
          </p:grpSpPr>
          <p:sp>
            <p:nvSpPr>
              <p:cNvPr id="30" name="Rectangle 29"/>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1" name="Triangle 30"/>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27" name="Group 26"/>
            <p:cNvGrpSpPr/>
            <p:nvPr/>
          </p:nvGrpSpPr>
          <p:grpSpPr>
            <a:xfrm>
              <a:off x="3879502" y="2679478"/>
              <a:ext cx="134578" cy="131082"/>
              <a:chOff x="156317" y="2377791"/>
              <a:chExt cx="152099" cy="148148"/>
            </a:xfrm>
          </p:grpSpPr>
          <p:sp>
            <p:nvSpPr>
              <p:cNvPr id="28" name="Rectangle 27"/>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9" name="Triangle 28"/>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32" name="Group 31"/>
          <p:cNvGrpSpPr/>
          <p:nvPr/>
        </p:nvGrpSpPr>
        <p:grpSpPr>
          <a:xfrm>
            <a:off x="3421791" y="2350392"/>
            <a:ext cx="783698" cy="504766"/>
            <a:chOff x="3230382" y="2492637"/>
            <a:chExt cx="783698" cy="504766"/>
          </a:xfrm>
        </p:grpSpPr>
        <p:sp>
          <p:nvSpPr>
            <p:cNvPr id="33" name="Rectangle 32"/>
            <p:cNvSpPr/>
            <p:nvPr/>
          </p:nvSpPr>
          <p:spPr>
            <a:xfrm>
              <a:off x="3365655" y="2492637"/>
              <a:ext cx="504766" cy="5047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34" name="Group 33"/>
            <p:cNvGrpSpPr/>
            <p:nvPr/>
          </p:nvGrpSpPr>
          <p:grpSpPr>
            <a:xfrm>
              <a:off x="3230382" y="2683597"/>
              <a:ext cx="134578" cy="131082"/>
              <a:chOff x="156317" y="2377791"/>
              <a:chExt cx="152099" cy="148148"/>
            </a:xfrm>
          </p:grpSpPr>
          <p:sp>
            <p:nvSpPr>
              <p:cNvPr id="39" name="Rectangle 38"/>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2" name="Triangle 41"/>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35" name="Group 34"/>
            <p:cNvGrpSpPr/>
            <p:nvPr/>
          </p:nvGrpSpPr>
          <p:grpSpPr>
            <a:xfrm>
              <a:off x="3879502" y="2679478"/>
              <a:ext cx="134578" cy="131082"/>
              <a:chOff x="156317" y="2377791"/>
              <a:chExt cx="152099" cy="148148"/>
            </a:xfrm>
          </p:grpSpPr>
          <p:sp>
            <p:nvSpPr>
              <p:cNvPr id="36" name="Rectangle 35"/>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7" name="Triangle 36"/>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sp>
        <p:nvSpPr>
          <p:cNvPr id="43" name="TextBox 42"/>
          <p:cNvSpPr txBox="1"/>
          <p:nvPr/>
        </p:nvSpPr>
        <p:spPr>
          <a:xfrm>
            <a:off x="3478033" y="2065454"/>
            <a:ext cx="607035" cy="215444"/>
          </a:xfrm>
          <a:prstGeom prst="rect">
            <a:avLst/>
          </a:prstGeom>
          <a:noFill/>
        </p:spPr>
        <p:txBody>
          <a:bodyPr wrap="square" lIns="0" tIns="0" rIns="0" bIns="0" rtlCol="0">
            <a:spAutoFit/>
          </a:bodyPr>
          <a:lstStyle/>
          <a:p>
            <a:pPr algn="ctr"/>
            <a:r>
              <a:rPr lang="en-US" sz="1400" dirty="0" smtClean="0"/>
              <a:t>Flow</a:t>
            </a:r>
          </a:p>
        </p:txBody>
      </p:sp>
    </p:spTree>
    <p:extLst>
      <p:ext uri="{BB962C8B-B14F-4D97-AF65-F5344CB8AC3E}">
        <p14:creationId xmlns:p14="http://schemas.microsoft.com/office/powerpoint/2010/main" val="209626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Composition of Stream Components</a:t>
            </a:r>
            <a:endParaRPr lang="en-US" dirty="0"/>
          </a:p>
        </p:txBody>
      </p:sp>
      <p:pic>
        <p:nvPicPr>
          <p:cNvPr id="6" name="Picture 5"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grpSp>
        <p:nvGrpSpPr>
          <p:cNvPr id="15" name="Group 14"/>
          <p:cNvGrpSpPr/>
          <p:nvPr/>
        </p:nvGrpSpPr>
        <p:grpSpPr>
          <a:xfrm>
            <a:off x="1890151" y="2359917"/>
            <a:ext cx="648425" cy="504766"/>
            <a:chOff x="572935" y="2331044"/>
            <a:chExt cx="732843" cy="570481"/>
          </a:xfrm>
        </p:grpSpPr>
        <p:sp>
          <p:nvSpPr>
            <p:cNvPr id="16" name="Rectangle 15"/>
            <p:cNvSpPr/>
            <p:nvPr/>
          </p:nvSpPr>
          <p:spPr>
            <a:xfrm>
              <a:off x="572935" y="2331044"/>
              <a:ext cx="570481" cy="57048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17" name="Group 16"/>
            <p:cNvGrpSpPr/>
            <p:nvPr/>
          </p:nvGrpSpPr>
          <p:grpSpPr>
            <a:xfrm>
              <a:off x="1153679" y="2542210"/>
              <a:ext cx="152099" cy="148148"/>
              <a:chOff x="156317" y="2377791"/>
              <a:chExt cx="152099" cy="148148"/>
            </a:xfrm>
          </p:grpSpPr>
          <p:sp>
            <p:nvSpPr>
              <p:cNvPr id="18" name="Rectangle 17"/>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9" name="Triangle 18"/>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24" name="Group 23"/>
          <p:cNvGrpSpPr/>
          <p:nvPr/>
        </p:nvGrpSpPr>
        <p:grpSpPr>
          <a:xfrm>
            <a:off x="2593699" y="2348109"/>
            <a:ext cx="783698" cy="504766"/>
            <a:chOff x="3230382" y="2492637"/>
            <a:chExt cx="783698" cy="504766"/>
          </a:xfrm>
        </p:grpSpPr>
        <p:sp>
          <p:nvSpPr>
            <p:cNvPr id="25" name="Rectangle 24"/>
            <p:cNvSpPr/>
            <p:nvPr/>
          </p:nvSpPr>
          <p:spPr>
            <a:xfrm>
              <a:off x="3365655" y="2492637"/>
              <a:ext cx="504766" cy="5047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26" name="Group 25"/>
            <p:cNvGrpSpPr/>
            <p:nvPr/>
          </p:nvGrpSpPr>
          <p:grpSpPr>
            <a:xfrm>
              <a:off x="3230382" y="2683597"/>
              <a:ext cx="134578" cy="131082"/>
              <a:chOff x="156317" y="2377791"/>
              <a:chExt cx="152099" cy="148148"/>
            </a:xfrm>
          </p:grpSpPr>
          <p:sp>
            <p:nvSpPr>
              <p:cNvPr id="30" name="Rectangle 29"/>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1" name="Triangle 30"/>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27" name="Group 26"/>
            <p:cNvGrpSpPr/>
            <p:nvPr/>
          </p:nvGrpSpPr>
          <p:grpSpPr>
            <a:xfrm>
              <a:off x="3879502" y="2679478"/>
              <a:ext cx="134578" cy="131082"/>
              <a:chOff x="156317" y="2377791"/>
              <a:chExt cx="152099" cy="148148"/>
            </a:xfrm>
          </p:grpSpPr>
          <p:sp>
            <p:nvSpPr>
              <p:cNvPr id="28" name="Rectangle 27"/>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9" name="Triangle 28"/>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32" name="Group 31"/>
          <p:cNvGrpSpPr/>
          <p:nvPr/>
        </p:nvGrpSpPr>
        <p:grpSpPr>
          <a:xfrm>
            <a:off x="3421791" y="2350392"/>
            <a:ext cx="783698" cy="504766"/>
            <a:chOff x="3230382" y="2492637"/>
            <a:chExt cx="783698" cy="504766"/>
          </a:xfrm>
        </p:grpSpPr>
        <p:sp>
          <p:nvSpPr>
            <p:cNvPr id="33" name="Rectangle 32"/>
            <p:cNvSpPr/>
            <p:nvPr/>
          </p:nvSpPr>
          <p:spPr>
            <a:xfrm>
              <a:off x="3365655" y="2492637"/>
              <a:ext cx="504766" cy="5047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34" name="Group 33"/>
            <p:cNvGrpSpPr/>
            <p:nvPr/>
          </p:nvGrpSpPr>
          <p:grpSpPr>
            <a:xfrm>
              <a:off x="3230382" y="2683597"/>
              <a:ext cx="134578" cy="131082"/>
              <a:chOff x="156317" y="2377791"/>
              <a:chExt cx="152099" cy="148148"/>
            </a:xfrm>
          </p:grpSpPr>
          <p:sp>
            <p:nvSpPr>
              <p:cNvPr id="39" name="Rectangle 38"/>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2" name="Triangle 41"/>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35" name="Group 34"/>
            <p:cNvGrpSpPr/>
            <p:nvPr/>
          </p:nvGrpSpPr>
          <p:grpSpPr>
            <a:xfrm>
              <a:off x="3879502" y="2679478"/>
              <a:ext cx="134578" cy="131082"/>
              <a:chOff x="156317" y="2377791"/>
              <a:chExt cx="152099" cy="148148"/>
            </a:xfrm>
          </p:grpSpPr>
          <p:sp>
            <p:nvSpPr>
              <p:cNvPr id="36" name="Rectangle 35"/>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7" name="Triangle 36"/>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sp>
        <p:nvSpPr>
          <p:cNvPr id="38" name="Rectangle 37"/>
          <p:cNvSpPr/>
          <p:nvPr/>
        </p:nvSpPr>
        <p:spPr>
          <a:xfrm>
            <a:off x="1775820" y="2209176"/>
            <a:ext cx="2286010" cy="806245"/>
          </a:xfrm>
          <a:prstGeom prst="rect">
            <a:avLst/>
          </a:prstGeom>
          <a:solidFill>
            <a:srgbClr val="FFFFFF">
              <a:alpha val="70000"/>
            </a:srgb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0" name="TextBox 39"/>
          <p:cNvSpPr txBox="1"/>
          <p:nvPr/>
        </p:nvSpPr>
        <p:spPr>
          <a:xfrm>
            <a:off x="2276931" y="1963874"/>
            <a:ext cx="1408847" cy="215444"/>
          </a:xfrm>
          <a:prstGeom prst="rect">
            <a:avLst/>
          </a:prstGeom>
          <a:noFill/>
        </p:spPr>
        <p:txBody>
          <a:bodyPr wrap="none" lIns="0" tIns="0" rIns="0" bIns="0" rtlCol="0">
            <a:spAutoFit/>
          </a:bodyPr>
          <a:lstStyle/>
          <a:p>
            <a:pPr algn="ctr"/>
            <a:r>
              <a:rPr lang="en-US" sz="1400" dirty="0" smtClean="0"/>
              <a:t>Composite Source</a:t>
            </a:r>
          </a:p>
        </p:txBody>
      </p:sp>
    </p:spTree>
    <p:extLst>
      <p:ext uri="{BB962C8B-B14F-4D97-AF65-F5344CB8AC3E}">
        <p14:creationId xmlns:p14="http://schemas.microsoft.com/office/powerpoint/2010/main" val="160035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Composition of Stream Components</a:t>
            </a:r>
            <a:endParaRPr lang="en-US" dirty="0"/>
          </a:p>
        </p:txBody>
      </p:sp>
      <p:pic>
        <p:nvPicPr>
          <p:cNvPr id="6" name="Picture 5"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grpSp>
        <p:nvGrpSpPr>
          <p:cNvPr id="15" name="Group 14"/>
          <p:cNvGrpSpPr/>
          <p:nvPr/>
        </p:nvGrpSpPr>
        <p:grpSpPr>
          <a:xfrm>
            <a:off x="1890151" y="2359917"/>
            <a:ext cx="648425" cy="504766"/>
            <a:chOff x="572935" y="2331044"/>
            <a:chExt cx="732843" cy="570481"/>
          </a:xfrm>
        </p:grpSpPr>
        <p:sp>
          <p:nvSpPr>
            <p:cNvPr id="16" name="Rectangle 15"/>
            <p:cNvSpPr/>
            <p:nvPr/>
          </p:nvSpPr>
          <p:spPr>
            <a:xfrm>
              <a:off x="572935" y="2331044"/>
              <a:ext cx="570481" cy="57048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17" name="Group 16"/>
            <p:cNvGrpSpPr/>
            <p:nvPr/>
          </p:nvGrpSpPr>
          <p:grpSpPr>
            <a:xfrm>
              <a:off x="1153679" y="2542210"/>
              <a:ext cx="152099" cy="148148"/>
              <a:chOff x="156317" y="2377791"/>
              <a:chExt cx="152099" cy="148148"/>
            </a:xfrm>
          </p:grpSpPr>
          <p:sp>
            <p:nvSpPr>
              <p:cNvPr id="18" name="Rectangle 17"/>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9" name="Triangle 18"/>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24" name="Group 23"/>
          <p:cNvGrpSpPr/>
          <p:nvPr/>
        </p:nvGrpSpPr>
        <p:grpSpPr>
          <a:xfrm>
            <a:off x="2593699" y="2348109"/>
            <a:ext cx="783698" cy="504766"/>
            <a:chOff x="3230382" y="2492637"/>
            <a:chExt cx="783698" cy="504766"/>
          </a:xfrm>
        </p:grpSpPr>
        <p:sp>
          <p:nvSpPr>
            <p:cNvPr id="25" name="Rectangle 24"/>
            <p:cNvSpPr/>
            <p:nvPr/>
          </p:nvSpPr>
          <p:spPr>
            <a:xfrm>
              <a:off x="3365655" y="2492637"/>
              <a:ext cx="504766" cy="5047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26" name="Group 25"/>
            <p:cNvGrpSpPr/>
            <p:nvPr/>
          </p:nvGrpSpPr>
          <p:grpSpPr>
            <a:xfrm>
              <a:off x="3230382" y="2683597"/>
              <a:ext cx="134578" cy="131082"/>
              <a:chOff x="156317" y="2377791"/>
              <a:chExt cx="152099" cy="148148"/>
            </a:xfrm>
          </p:grpSpPr>
          <p:sp>
            <p:nvSpPr>
              <p:cNvPr id="30" name="Rectangle 29"/>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1" name="Triangle 30"/>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27" name="Group 26"/>
            <p:cNvGrpSpPr/>
            <p:nvPr/>
          </p:nvGrpSpPr>
          <p:grpSpPr>
            <a:xfrm>
              <a:off x="3879502" y="2679478"/>
              <a:ext cx="134578" cy="131082"/>
              <a:chOff x="156317" y="2377791"/>
              <a:chExt cx="152099" cy="148148"/>
            </a:xfrm>
          </p:grpSpPr>
          <p:sp>
            <p:nvSpPr>
              <p:cNvPr id="28" name="Rectangle 27"/>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9" name="Triangle 28"/>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32" name="Group 31"/>
          <p:cNvGrpSpPr/>
          <p:nvPr/>
        </p:nvGrpSpPr>
        <p:grpSpPr>
          <a:xfrm>
            <a:off x="3421791" y="2350392"/>
            <a:ext cx="783698" cy="504766"/>
            <a:chOff x="3230382" y="2492637"/>
            <a:chExt cx="783698" cy="504766"/>
          </a:xfrm>
        </p:grpSpPr>
        <p:sp>
          <p:nvSpPr>
            <p:cNvPr id="33" name="Rectangle 32"/>
            <p:cNvSpPr/>
            <p:nvPr/>
          </p:nvSpPr>
          <p:spPr>
            <a:xfrm>
              <a:off x="3365655" y="2492637"/>
              <a:ext cx="504766" cy="5047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34" name="Group 33"/>
            <p:cNvGrpSpPr/>
            <p:nvPr/>
          </p:nvGrpSpPr>
          <p:grpSpPr>
            <a:xfrm>
              <a:off x="3230382" y="2683597"/>
              <a:ext cx="134578" cy="131082"/>
              <a:chOff x="156317" y="2377791"/>
              <a:chExt cx="152099" cy="148148"/>
            </a:xfrm>
          </p:grpSpPr>
          <p:sp>
            <p:nvSpPr>
              <p:cNvPr id="39" name="Rectangle 38"/>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2" name="Triangle 41"/>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35" name="Group 34"/>
            <p:cNvGrpSpPr/>
            <p:nvPr/>
          </p:nvGrpSpPr>
          <p:grpSpPr>
            <a:xfrm>
              <a:off x="3879502" y="2679478"/>
              <a:ext cx="134578" cy="131082"/>
              <a:chOff x="156317" y="2377791"/>
              <a:chExt cx="152099" cy="148148"/>
            </a:xfrm>
          </p:grpSpPr>
          <p:sp>
            <p:nvSpPr>
              <p:cNvPr id="36" name="Rectangle 35"/>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7" name="Triangle 36"/>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sp>
        <p:nvSpPr>
          <p:cNvPr id="38" name="Rectangle 37"/>
          <p:cNvSpPr/>
          <p:nvPr/>
        </p:nvSpPr>
        <p:spPr>
          <a:xfrm>
            <a:off x="1775820" y="2209176"/>
            <a:ext cx="2286010" cy="806245"/>
          </a:xfrm>
          <a:prstGeom prst="rect">
            <a:avLst/>
          </a:prstGeom>
          <a:solidFill>
            <a:srgbClr val="FFFFFF">
              <a:alpha val="70000"/>
            </a:srgb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0" name="TextBox 39"/>
          <p:cNvSpPr txBox="1"/>
          <p:nvPr/>
        </p:nvSpPr>
        <p:spPr>
          <a:xfrm>
            <a:off x="2276931" y="1963874"/>
            <a:ext cx="1408847" cy="215444"/>
          </a:xfrm>
          <a:prstGeom prst="rect">
            <a:avLst/>
          </a:prstGeom>
          <a:noFill/>
        </p:spPr>
        <p:txBody>
          <a:bodyPr wrap="none" lIns="0" tIns="0" rIns="0" bIns="0" rtlCol="0">
            <a:spAutoFit/>
          </a:bodyPr>
          <a:lstStyle/>
          <a:p>
            <a:pPr algn="ctr"/>
            <a:r>
              <a:rPr lang="en-US" sz="1400" dirty="0" smtClean="0"/>
              <a:t>Composite Source</a:t>
            </a:r>
          </a:p>
        </p:txBody>
      </p:sp>
      <p:grpSp>
        <p:nvGrpSpPr>
          <p:cNvPr id="41" name="Group 40"/>
          <p:cNvGrpSpPr/>
          <p:nvPr/>
        </p:nvGrpSpPr>
        <p:grpSpPr>
          <a:xfrm>
            <a:off x="4254656" y="2350392"/>
            <a:ext cx="783698" cy="504766"/>
            <a:chOff x="3230382" y="2492637"/>
            <a:chExt cx="783698" cy="504766"/>
          </a:xfrm>
        </p:grpSpPr>
        <p:sp>
          <p:nvSpPr>
            <p:cNvPr id="43" name="Rectangle 42"/>
            <p:cNvSpPr/>
            <p:nvPr/>
          </p:nvSpPr>
          <p:spPr>
            <a:xfrm>
              <a:off x="3365655" y="2492637"/>
              <a:ext cx="504766" cy="5047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44" name="Group 43"/>
            <p:cNvGrpSpPr/>
            <p:nvPr/>
          </p:nvGrpSpPr>
          <p:grpSpPr>
            <a:xfrm>
              <a:off x="3230382" y="2683597"/>
              <a:ext cx="134578" cy="131082"/>
              <a:chOff x="156317" y="2377791"/>
              <a:chExt cx="152099" cy="148148"/>
            </a:xfrm>
          </p:grpSpPr>
          <p:sp>
            <p:nvSpPr>
              <p:cNvPr id="48" name="Rectangle 47"/>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9" name="Triangle 48"/>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45" name="Group 44"/>
            <p:cNvGrpSpPr/>
            <p:nvPr/>
          </p:nvGrpSpPr>
          <p:grpSpPr>
            <a:xfrm>
              <a:off x="3879502" y="2679478"/>
              <a:ext cx="134578" cy="131082"/>
              <a:chOff x="156317" y="2377791"/>
              <a:chExt cx="152099" cy="148148"/>
            </a:xfrm>
          </p:grpSpPr>
          <p:sp>
            <p:nvSpPr>
              <p:cNvPr id="46" name="Rectangle 45"/>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7" name="Triangle 46"/>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sp>
        <p:nvSpPr>
          <p:cNvPr id="50" name="TextBox 49"/>
          <p:cNvSpPr txBox="1"/>
          <p:nvPr/>
        </p:nvSpPr>
        <p:spPr>
          <a:xfrm>
            <a:off x="4310898" y="2065454"/>
            <a:ext cx="607035" cy="215444"/>
          </a:xfrm>
          <a:prstGeom prst="rect">
            <a:avLst/>
          </a:prstGeom>
          <a:noFill/>
        </p:spPr>
        <p:txBody>
          <a:bodyPr wrap="square" lIns="0" tIns="0" rIns="0" bIns="0" rtlCol="0">
            <a:spAutoFit/>
          </a:bodyPr>
          <a:lstStyle/>
          <a:p>
            <a:pPr algn="ctr"/>
            <a:r>
              <a:rPr lang="en-US" sz="1400" dirty="0" smtClean="0"/>
              <a:t>Flow</a:t>
            </a:r>
          </a:p>
        </p:txBody>
      </p:sp>
      <p:grpSp>
        <p:nvGrpSpPr>
          <p:cNvPr id="51" name="Group 50"/>
          <p:cNvGrpSpPr/>
          <p:nvPr/>
        </p:nvGrpSpPr>
        <p:grpSpPr>
          <a:xfrm>
            <a:off x="5086949" y="2350392"/>
            <a:ext cx="783698" cy="504766"/>
            <a:chOff x="3230382" y="2492637"/>
            <a:chExt cx="783698" cy="504766"/>
          </a:xfrm>
        </p:grpSpPr>
        <p:sp>
          <p:nvSpPr>
            <p:cNvPr id="52" name="Rectangle 51"/>
            <p:cNvSpPr/>
            <p:nvPr/>
          </p:nvSpPr>
          <p:spPr>
            <a:xfrm>
              <a:off x="3365655" y="2492637"/>
              <a:ext cx="504766" cy="5047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53" name="Group 52"/>
            <p:cNvGrpSpPr/>
            <p:nvPr/>
          </p:nvGrpSpPr>
          <p:grpSpPr>
            <a:xfrm>
              <a:off x="3230382" y="2683597"/>
              <a:ext cx="134578" cy="131082"/>
              <a:chOff x="156317" y="2377791"/>
              <a:chExt cx="152099" cy="148148"/>
            </a:xfrm>
          </p:grpSpPr>
          <p:sp>
            <p:nvSpPr>
              <p:cNvPr id="57" name="Rectangle 56"/>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8" name="Triangle 57"/>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54" name="Group 53"/>
            <p:cNvGrpSpPr/>
            <p:nvPr/>
          </p:nvGrpSpPr>
          <p:grpSpPr>
            <a:xfrm>
              <a:off x="3879502" y="2679478"/>
              <a:ext cx="134578" cy="131082"/>
              <a:chOff x="156317" y="2377791"/>
              <a:chExt cx="152099" cy="148148"/>
            </a:xfrm>
          </p:grpSpPr>
          <p:sp>
            <p:nvSpPr>
              <p:cNvPr id="55" name="Rectangle 54"/>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6" name="Triangle 55"/>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sp>
        <p:nvSpPr>
          <p:cNvPr id="59" name="TextBox 58"/>
          <p:cNvSpPr txBox="1"/>
          <p:nvPr/>
        </p:nvSpPr>
        <p:spPr>
          <a:xfrm>
            <a:off x="5143191" y="2065454"/>
            <a:ext cx="607035" cy="215444"/>
          </a:xfrm>
          <a:prstGeom prst="rect">
            <a:avLst/>
          </a:prstGeom>
          <a:noFill/>
        </p:spPr>
        <p:txBody>
          <a:bodyPr wrap="square" lIns="0" tIns="0" rIns="0" bIns="0" rtlCol="0">
            <a:spAutoFit/>
          </a:bodyPr>
          <a:lstStyle/>
          <a:p>
            <a:pPr algn="ctr"/>
            <a:r>
              <a:rPr lang="en-US" sz="1400" dirty="0" smtClean="0"/>
              <a:t>Flow</a:t>
            </a:r>
          </a:p>
        </p:txBody>
      </p:sp>
    </p:spTree>
    <p:extLst>
      <p:ext uri="{BB962C8B-B14F-4D97-AF65-F5344CB8AC3E}">
        <p14:creationId xmlns:p14="http://schemas.microsoft.com/office/powerpoint/2010/main" val="177684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Composition of Stream Components</a:t>
            </a:r>
            <a:endParaRPr lang="en-US" dirty="0"/>
          </a:p>
        </p:txBody>
      </p:sp>
      <p:pic>
        <p:nvPicPr>
          <p:cNvPr id="6" name="Picture 5"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grpSp>
        <p:nvGrpSpPr>
          <p:cNvPr id="15" name="Group 14"/>
          <p:cNvGrpSpPr/>
          <p:nvPr/>
        </p:nvGrpSpPr>
        <p:grpSpPr>
          <a:xfrm>
            <a:off x="1890151" y="2359917"/>
            <a:ext cx="648425" cy="504766"/>
            <a:chOff x="572935" y="2331044"/>
            <a:chExt cx="732843" cy="570481"/>
          </a:xfrm>
        </p:grpSpPr>
        <p:sp>
          <p:nvSpPr>
            <p:cNvPr id="16" name="Rectangle 15"/>
            <p:cNvSpPr/>
            <p:nvPr/>
          </p:nvSpPr>
          <p:spPr>
            <a:xfrm>
              <a:off x="572935" y="2331044"/>
              <a:ext cx="570481" cy="57048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17" name="Group 16"/>
            <p:cNvGrpSpPr/>
            <p:nvPr/>
          </p:nvGrpSpPr>
          <p:grpSpPr>
            <a:xfrm>
              <a:off x="1153679" y="2542210"/>
              <a:ext cx="152099" cy="148148"/>
              <a:chOff x="156317" y="2377791"/>
              <a:chExt cx="152099" cy="148148"/>
            </a:xfrm>
          </p:grpSpPr>
          <p:sp>
            <p:nvSpPr>
              <p:cNvPr id="18" name="Rectangle 17"/>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9" name="Triangle 18"/>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24" name="Group 23"/>
          <p:cNvGrpSpPr/>
          <p:nvPr/>
        </p:nvGrpSpPr>
        <p:grpSpPr>
          <a:xfrm>
            <a:off x="2593699" y="2348109"/>
            <a:ext cx="783698" cy="504766"/>
            <a:chOff x="3230382" y="2492637"/>
            <a:chExt cx="783698" cy="504766"/>
          </a:xfrm>
        </p:grpSpPr>
        <p:sp>
          <p:nvSpPr>
            <p:cNvPr id="25" name="Rectangle 24"/>
            <p:cNvSpPr/>
            <p:nvPr/>
          </p:nvSpPr>
          <p:spPr>
            <a:xfrm>
              <a:off x="3365655" y="2492637"/>
              <a:ext cx="504766" cy="5047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26" name="Group 25"/>
            <p:cNvGrpSpPr/>
            <p:nvPr/>
          </p:nvGrpSpPr>
          <p:grpSpPr>
            <a:xfrm>
              <a:off x="3230382" y="2683597"/>
              <a:ext cx="134578" cy="131082"/>
              <a:chOff x="156317" y="2377791"/>
              <a:chExt cx="152099" cy="148148"/>
            </a:xfrm>
          </p:grpSpPr>
          <p:sp>
            <p:nvSpPr>
              <p:cNvPr id="30" name="Rectangle 29"/>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1" name="Triangle 30"/>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27" name="Group 26"/>
            <p:cNvGrpSpPr/>
            <p:nvPr/>
          </p:nvGrpSpPr>
          <p:grpSpPr>
            <a:xfrm>
              <a:off x="3879502" y="2679478"/>
              <a:ext cx="134578" cy="131082"/>
              <a:chOff x="156317" y="2377791"/>
              <a:chExt cx="152099" cy="148148"/>
            </a:xfrm>
          </p:grpSpPr>
          <p:sp>
            <p:nvSpPr>
              <p:cNvPr id="28" name="Rectangle 27"/>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9" name="Triangle 28"/>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32" name="Group 31"/>
          <p:cNvGrpSpPr/>
          <p:nvPr/>
        </p:nvGrpSpPr>
        <p:grpSpPr>
          <a:xfrm>
            <a:off x="3421791" y="2350392"/>
            <a:ext cx="783698" cy="504766"/>
            <a:chOff x="3230382" y="2492637"/>
            <a:chExt cx="783698" cy="504766"/>
          </a:xfrm>
        </p:grpSpPr>
        <p:sp>
          <p:nvSpPr>
            <p:cNvPr id="33" name="Rectangle 32"/>
            <p:cNvSpPr/>
            <p:nvPr/>
          </p:nvSpPr>
          <p:spPr>
            <a:xfrm>
              <a:off x="3365655" y="2492637"/>
              <a:ext cx="504766" cy="5047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34" name="Group 33"/>
            <p:cNvGrpSpPr/>
            <p:nvPr/>
          </p:nvGrpSpPr>
          <p:grpSpPr>
            <a:xfrm>
              <a:off x="3230382" y="2683597"/>
              <a:ext cx="134578" cy="131082"/>
              <a:chOff x="156317" y="2377791"/>
              <a:chExt cx="152099" cy="148148"/>
            </a:xfrm>
          </p:grpSpPr>
          <p:sp>
            <p:nvSpPr>
              <p:cNvPr id="39" name="Rectangle 38"/>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2" name="Triangle 41"/>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35" name="Group 34"/>
            <p:cNvGrpSpPr/>
            <p:nvPr/>
          </p:nvGrpSpPr>
          <p:grpSpPr>
            <a:xfrm>
              <a:off x="3879502" y="2679478"/>
              <a:ext cx="134578" cy="131082"/>
              <a:chOff x="156317" y="2377791"/>
              <a:chExt cx="152099" cy="148148"/>
            </a:xfrm>
          </p:grpSpPr>
          <p:sp>
            <p:nvSpPr>
              <p:cNvPr id="36" name="Rectangle 35"/>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7" name="Triangle 36"/>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sp>
        <p:nvSpPr>
          <p:cNvPr id="38" name="Rectangle 37"/>
          <p:cNvSpPr/>
          <p:nvPr/>
        </p:nvSpPr>
        <p:spPr>
          <a:xfrm>
            <a:off x="1775820" y="2209176"/>
            <a:ext cx="2286010" cy="806245"/>
          </a:xfrm>
          <a:prstGeom prst="rect">
            <a:avLst/>
          </a:prstGeom>
          <a:solidFill>
            <a:srgbClr val="FFFFFF">
              <a:alpha val="50196"/>
            </a:srgb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0" name="TextBox 39"/>
          <p:cNvSpPr txBox="1"/>
          <p:nvPr/>
        </p:nvSpPr>
        <p:spPr>
          <a:xfrm>
            <a:off x="2276931" y="1963874"/>
            <a:ext cx="1408847" cy="215444"/>
          </a:xfrm>
          <a:prstGeom prst="rect">
            <a:avLst/>
          </a:prstGeom>
          <a:noFill/>
        </p:spPr>
        <p:txBody>
          <a:bodyPr wrap="none" lIns="0" tIns="0" rIns="0" bIns="0" rtlCol="0">
            <a:spAutoFit/>
          </a:bodyPr>
          <a:lstStyle/>
          <a:p>
            <a:pPr algn="ctr"/>
            <a:r>
              <a:rPr lang="en-US" sz="1400" dirty="0" smtClean="0"/>
              <a:t>Composite Source</a:t>
            </a:r>
          </a:p>
        </p:txBody>
      </p:sp>
      <p:grpSp>
        <p:nvGrpSpPr>
          <p:cNvPr id="41" name="Group 40"/>
          <p:cNvGrpSpPr/>
          <p:nvPr/>
        </p:nvGrpSpPr>
        <p:grpSpPr>
          <a:xfrm>
            <a:off x="4254656" y="2350392"/>
            <a:ext cx="783698" cy="504766"/>
            <a:chOff x="3230382" y="2492637"/>
            <a:chExt cx="783698" cy="504766"/>
          </a:xfrm>
        </p:grpSpPr>
        <p:sp>
          <p:nvSpPr>
            <p:cNvPr id="43" name="Rectangle 42"/>
            <p:cNvSpPr/>
            <p:nvPr/>
          </p:nvSpPr>
          <p:spPr>
            <a:xfrm>
              <a:off x="3365655" y="2492637"/>
              <a:ext cx="504766" cy="5047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44" name="Group 43"/>
            <p:cNvGrpSpPr/>
            <p:nvPr/>
          </p:nvGrpSpPr>
          <p:grpSpPr>
            <a:xfrm>
              <a:off x="3230382" y="2683597"/>
              <a:ext cx="134578" cy="131082"/>
              <a:chOff x="156317" y="2377791"/>
              <a:chExt cx="152099" cy="148148"/>
            </a:xfrm>
          </p:grpSpPr>
          <p:sp>
            <p:nvSpPr>
              <p:cNvPr id="48" name="Rectangle 47"/>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9" name="Triangle 48"/>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45" name="Group 44"/>
            <p:cNvGrpSpPr/>
            <p:nvPr/>
          </p:nvGrpSpPr>
          <p:grpSpPr>
            <a:xfrm>
              <a:off x="3879502" y="2679478"/>
              <a:ext cx="134578" cy="131082"/>
              <a:chOff x="156317" y="2377791"/>
              <a:chExt cx="152099" cy="148148"/>
            </a:xfrm>
          </p:grpSpPr>
          <p:sp>
            <p:nvSpPr>
              <p:cNvPr id="46" name="Rectangle 45"/>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7" name="Triangle 46"/>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51" name="Group 50"/>
          <p:cNvGrpSpPr/>
          <p:nvPr/>
        </p:nvGrpSpPr>
        <p:grpSpPr>
          <a:xfrm>
            <a:off x="5086949" y="2350392"/>
            <a:ext cx="783698" cy="504766"/>
            <a:chOff x="3230382" y="2492637"/>
            <a:chExt cx="783698" cy="504766"/>
          </a:xfrm>
        </p:grpSpPr>
        <p:sp>
          <p:nvSpPr>
            <p:cNvPr id="52" name="Rectangle 51"/>
            <p:cNvSpPr/>
            <p:nvPr/>
          </p:nvSpPr>
          <p:spPr>
            <a:xfrm>
              <a:off x="3365655" y="2492637"/>
              <a:ext cx="504766" cy="5047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53" name="Group 52"/>
            <p:cNvGrpSpPr/>
            <p:nvPr/>
          </p:nvGrpSpPr>
          <p:grpSpPr>
            <a:xfrm>
              <a:off x="3230382" y="2683597"/>
              <a:ext cx="134578" cy="131082"/>
              <a:chOff x="156317" y="2377791"/>
              <a:chExt cx="152099" cy="148148"/>
            </a:xfrm>
          </p:grpSpPr>
          <p:sp>
            <p:nvSpPr>
              <p:cNvPr id="57" name="Rectangle 56"/>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8" name="Triangle 57"/>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54" name="Group 53"/>
            <p:cNvGrpSpPr/>
            <p:nvPr/>
          </p:nvGrpSpPr>
          <p:grpSpPr>
            <a:xfrm>
              <a:off x="3879502" y="2679478"/>
              <a:ext cx="134578" cy="131082"/>
              <a:chOff x="156317" y="2377791"/>
              <a:chExt cx="152099" cy="148148"/>
            </a:xfrm>
          </p:grpSpPr>
          <p:sp>
            <p:nvSpPr>
              <p:cNvPr id="55" name="Rectangle 54"/>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6" name="Triangle 55"/>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sp>
        <p:nvSpPr>
          <p:cNvPr id="60" name="Rectangle 59"/>
          <p:cNvSpPr/>
          <p:nvPr/>
        </p:nvSpPr>
        <p:spPr>
          <a:xfrm>
            <a:off x="4389234" y="2209176"/>
            <a:ext cx="1337753" cy="806245"/>
          </a:xfrm>
          <a:prstGeom prst="rect">
            <a:avLst/>
          </a:prstGeom>
          <a:solidFill>
            <a:srgbClr val="FFFFFF">
              <a:alpha val="70000"/>
            </a:srgb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61" name="TextBox 60"/>
          <p:cNvSpPr txBox="1"/>
          <p:nvPr/>
        </p:nvSpPr>
        <p:spPr>
          <a:xfrm>
            <a:off x="4299138" y="1963874"/>
            <a:ext cx="1524594" cy="215444"/>
          </a:xfrm>
          <a:prstGeom prst="rect">
            <a:avLst/>
          </a:prstGeom>
          <a:noFill/>
        </p:spPr>
        <p:txBody>
          <a:bodyPr wrap="square" lIns="0" tIns="0" rIns="0" bIns="0" rtlCol="0">
            <a:spAutoFit/>
          </a:bodyPr>
          <a:lstStyle/>
          <a:p>
            <a:pPr algn="ctr"/>
            <a:r>
              <a:rPr lang="en-US" sz="1400" smtClean="0"/>
              <a:t>Composite Flow</a:t>
            </a:r>
            <a:endParaRPr lang="en-US" sz="1400" dirty="0" smtClean="0"/>
          </a:p>
        </p:txBody>
      </p:sp>
    </p:spTree>
    <p:extLst>
      <p:ext uri="{BB962C8B-B14F-4D97-AF65-F5344CB8AC3E}">
        <p14:creationId xmlns:p14="http://schemas.microsoft.com/office/powerpoint/2010/main" val="46585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Composition of Stream Components</a:t>
            </a:r>
            <a:endParaRPr lang="en-US" dirty="0"/>
          </a:p>
        </p:txBody>
      </p:sp>
      <p:pic>
        <p:nvPicPr>
          <p:cNvPr id="6" name="Picture 5"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grpSp>
        <p:nvGrpSpPr>
          <p:cNvPr id="15" name="Group 14"/>
          <p:cNvGrpSpPr/>
          <p:nvPr/>
        </p:nvGrpSpPr>
        <p:grpSpPr>
          <a:xfrm>
            <a:off x="1890151" y="2359917"/>
            <a:ext cx="648425" cy="504766"/>
            <a:chOff x="572935" y="2331044"/>
            <a:chExt cx="732843" cy="570481"/>
          </a:xfrm>
        </p:grpSpPr>
        <p:sp>
          <p:nvSpPr>
            <p:cNvPr id="16" name="Rectangle 15"/>
            <p:cNvSpPr/>
            <p:nvPr/>
          </p:nvSpPr>
          <p:spPr>
            <a:xfrm>
              <a:off x="572935" y="2331044"/>
              <a:ext cx="570481" cy="57048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17" name="Group 16"/>
            <p:cNvGrpSpPr/>
            <p:nvPr/>
          </p:nvGrpSpPr>
          <p:grpSpPr>
            <a:xfrm>
              <a:off x="1153679" y="2542210"/>
              <a:ext cx="152099" cy="148148"/>
              <a:chOff x="156317" y="2377791"/>
              <a:chExt cx="152099" cy="148148"/>
            </a:xfrm>
          </p:grpSpPr>
          <p:sp>
            <p:nvSpPr>
              <p:cNvPr id="18" name="Rectangle 17"/>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9" name="Triangle 18"/>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24" name="Group 23"/>
          <p:cNvGrpSpPr/>
          <p:nvPr/>
        </p:nvGrpSpPr>
        <p:grpSpPr>
          <a:xfrm>
            <a:off x="2593699" y="2348109"/>
            <a:ext cx="783698" cy="504766"/>
            <a:chOff x="3230382" y="2492637"/>
            <a:chExt cx="783698" cy="504766"/>
          </a:xfrm>
        </p:grpSpPr>
        <p:sp>
          <p:nvSpPr>
            <p:cNvPr id="25" name="Rectangle 24"/>
            <p:cNvSpPr/>
            <p:nvPr/>
          </p:nvSpPr>
          <p:spPr>
            <a:xfrm>
              <a:off x="3365655" y="2492637"/>
              <a:ext cx="504766" cy="5047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26" name="Group 25"/>
            <p:cNvGrpSpPr/>
            <p:nvPr/>
          </p:nvGrpSpPr>
          <p:grpSpPr>
            <a:xfrm>
              <a:off x="3230382" y="2683597"/>
              <a:ext cx="134578" cy="131082"/>
              <a:chOff x="156317" y="2377791"/>
              <a:chExt cx="152099" cy="148148"/>
            </a:xfrm>
          </p:grpSpPr>
          <p:sp>
            <p:nvSpPr>
              <p:cNvPr id="30" name="Rectangle 29"/>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1" name="Triangle 30"/>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27" name="Group 26"/>
            <p:cNvGrpSpPr/>
            <p:nvPr/>
          </p:nvGrpSpPr>
          <p:grpSpPr>
            <a:xfrm>
              <a:off x="3879502" y="2679478"/>
              <a:ext cx="134578" cy="131082"/>
              <a:chOff x="156317" y="2377791"/>
              <a:chExt cx="152099" cy="148148"/>
            </a:xfrm>
          </p:grpSpPr>
          <p:sp>
            <p:nvSpPr>
              <p:cNvPr id="28" name="Rectangle 27"/>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9" name="Triangle 28"/>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32" name="Group 31"/>
          <p:cNvGrpSpPr/>
          <p:nvPr/>
        </p:nvGrpSpPr>
        <p:grpSpPr>
          <a:xfrm>
            <a:off x="3421791" y="2350392"/>
            <a:ext cx="783698" cy="504766"/>
            <a:chOff x="3230382" y="2492637"/>
            <a:chExt cx="783698" cy="504766"/>
          </a:xfrm>
        </p:grpSpPr>
        <p:sp>
          <p:nvSpPr>
            <p:cNvPr id="33" name="Rectangle 32"/>
            <p:cNvSpPr/>
            <p:nvPr/>
          </p:nvSpPr>
          <p:spPr>
            <a:xfrm>
              <a:off x="3365655" y="2492637"/>
              <a:ext cx="504766" cy="5047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34" name="Group 33"/>
            <p:cNvGrpSpPr/>
            <p:nvPr/>
          </p:nvGrpSpPr>
          <p:grpSpPr>
            <a:xfrm>
              <a:off x="3230382" y="2683597"/>
              <a:ext cx="134578" cy="131082"/>
              <a:chOff x="156317" y="2377791"/>
              <a:chExt cx="152099" cy="148148"/>
            </a:xfrm>
          </p:grpSpPr>
          <p:sp>
            <p:nvSpPr>
              <p:cNvPr id="39" name="Rectangle 38"/>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2" name="Triangle 41"/>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35" name="Group 34"/>
            <p:cNvGrpSpPr/>
            <p:nvPr/>
          </p:nvGrpSpPr>
          <p:grpSpPr>
            <a:xfrm>
              <a:off x="3879502" y="2679478"/>
              <a:ext cx="134578" cy="131082"/>
              <a:chOff x="156317" y="2377791"/>
              <a:chExt cx="152099" cy="148148"/>
            </a:xfrm>
          </p:grpSpPr>
          <p:sp>
            <p:nvSpPr>
              <p:cNvPr id="36" name="Rectangle 35"/>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7" name="Triangle 36"/>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sp>
        <p:nvSpPr>
          <p:cNvPr id="38" name="Rectangle 37"/>
          <p:cNvSpPr/>
          <p:nvPr/>
        </p:nvSpPr>
        <p:spPr>
          <a:xfrm>
            <a:off x="1775820" y="2209176"/>
            <a:ext cx="2286010" cy="806245"/>
          </a:xfrm>
          <a:prstGeom prst="rect">
            <a:avLst/>
          </a:prstGeom>
          <a:solidFill>
            <a:srgbClr val="FFFFFF">
              <a:alpha val="70000"/>
            </a:srgb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0" name="TextBox 39"/>
          <p:cNvSpPr txBox="1"/>
          <p:nvPr/>
        </p:nvSpPr>
        <p:spPr>
          <a:xfrm>
            <a:off x="2276931" y="1963874"/>
            <a:ext cx="1408847" cy="215444"/>
          </a:xfrm>
          <a:prstGeom prst="rect">
            <a:avLst/>
          </a:prstGeom>
          <a:noFill/>
        </p:spPr>
        <p:txBody>
          <a:bodyPr wrap="none" lIns="0" tIns="0" rIns="0" bIns="0" rtlCol="0">
            <a:spAutoFit/>
          </a:bodyPr>
          <a:lstStyle/>
          <a:p>
            <a:pPr algn="ctr"/>
            <a:r>
              <a:rPr lang="en-US" sz="1400" dirty="0" smtClean="0"/>
              <a:t>Composite Source</a:t>
            </a:r>
          </a:p>
        </p:txBody>
      </p:sp>
      <p:grpSp>
        <p:nvGrpSpPr>
          <p:cNvPr id="41" name="Group 40"/>
          <p:cNvGrpSpPr/>
          <p:nvPr/>
        </p:nvGrpSpPr>
        <p:grpSpPr>
          <a:xfrm>
            <a:off x="4254656" y="2350392"/>
            <a:ext cx="783698" cy="504766"/>
            <a:chOff x="3230382" y="2492637"/>
            <a:chExt cx="783698" cy="504766"/>
          </a:xfrm>
        </p:grpSpPr>
        <p:sp>
          <p:nvSpPr>
            <p:cNvPr id="43" name="Rectangle 42"/>
            <p:cNvSpPr/>
            <p:nvPr/>
          </p:nvSpPr>
          <p:spPr>
            <a:xfrm>
              <a:off x="3365655" y="2492637"/>
              <a:ext cx="504766" cy="5047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44" name="Group 43"/>
            <p:cNvGrpSpPr/>
            <p:nvPr/>
          </p:nvGrpSpPr>
          <p:grpSpPr>
            <a:xfrm>
              <a:off x="3230382" y="2683597"/>
              <a:ext cx="134578" cy="131082"/>
              <a:chOff x="156317" y="2377791"/>
              <a:chExt cx="152099" cy="148148"/>
            </a:xfrm>
          </p:grpSpPr>
          <p:sp>
            <p:nvSpPr>
              <p:cNvPr id="48" name="Rectangle 47"/>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9" name="Triangle 48"/>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45" name="Group 44"/>
            <p:cNvGrpSpPr/>
            <p:nvPr/>
          </p:nvGrpSpPr>
          <p:grpSpPr>
            <a:xfrm>
              <a:off x="3879502" y="2679478"/>
              <a:ext cx="134578" cy="131082"/>
              <a:chOff x="156317" y="2377791"/>
              <a:chExt cx="152099" cy="148148"/>
            </a:xfrm>
          </p:grpSpPr>
          <p:sp>
            <p:nvSpPr>
              <p:cNvPr id="46" name="Rectangle 45"/>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7" name="Triangle 46"/>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51" name="Group 50"/>
          <p:cNvGrpSpPr/>
          <p:nvPr/>
        </p:nvGrpSpPr>
        <p:grpSpPr>
          <a:xfrm>
            <a:off x="5086949" y="2350392"/>
            <a:ext cx="783698" cy="504766"/>
            <a:chOff x="3230382" y="2492637"/>
            <a:chExt cx="783698" cy="504766"/>
          </a:xfrm>
        </p:grpSpPr>
        <p:sp>
          <p:nvSpPr>
            <p:cNvPr id="52" name="Rectangle 51"/>
            <p:cNvSpPr/>
            <p:nvPr/>
          </p:nvSpPr>
          <p:spPr>
            <a:xfrm>
              <a:off x="3365655" y="2492637"/>
              <a:ext cx="504766" cy="5047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53" name="Group 52"/>
            <p:cNvGrpSpPr/>
            <p:nvPr/>
          </p:nvGrpSpPr>
          <p:grpSpPr>
            <a:xfrm>
              <a:off x="3230382" y="2683597"/>
              <a:ext cx="134578" cy="131082"/>
              <a:chOff x="156317" y="2377791"/>
              <a:chExt cx="152099" cy="148148"/>
            </a:xfrm>
          </p:grpSpPr>
          <p:sp>
            <p:nvSpPr>
              <p:cNvPr id="57" name="Rectangle 56"/>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8" name="Triangle 57"/>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54" name="Group 53"/>
            <p:cNvGrpSpPr/>
            <p:nvPr/>
          </p:nvGrpSpPr>
          <p:grpSpPr>
            <a:xfrm>
              <a:off x="3879502" y="2679478"/>
              <a:ext cx="134578" cy="131082"/>
              <a:chOff x="156317" y="2377791"/>
              <a:chExt cx="152099" cy="148148"/>
            </a:xfrm>
          </p:grpSpPr>
          <p:sp>
            <p:nvSpPr>
              <p:cNvPr id="55" name="Rectangle 54"/>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6" name="Triangle 55"/>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sp>
        <p:nvSpPr>
          <p:cNvPr id="60" name="Rectangle 59"/>
          <p:cNvSpPr/>
          <p:nvPr/>
        </p:nvSpPr>
        <p:spPr>
          <a:xfrm>
            <a:off x="4389234" y="2209176"/>
            <a:ext cx="1337753" cy="806245"/>
          </a:xfrm>
          <a:prstGeom prst="rect">
            <a:avLst/>
          </a:prstGeom>
          <a:solidFill>
            <a:srgbClr val="FFFFFF">
              <a:alpha val="70000"/>
            </a:srgb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61" name="TextBox 60"/>
          <p:cNvSpPr txBox="1"/>
          <p:nvPr/>
        </p:nvSpPr>
        <p:spPr>
          <a:xfrm>
            <a:off x="4299138" y="1963874"/>
            <a:ext cx="1524594" cy="215444"/>
          </a:xfrm>
          <a:prstGeom prst="rect">
            <a:avLst/>
          </a:prstGeom>
          <a:noFill/>
        </p:spPr>
        <p:txBody>
          <a:bodyPr wrap="square" lIns="0" tIns="0" rIns="0" bIns="0" rtlCol="0">
            <a:spAutoFit/>
          </a:bodyPr>
          <a:lstStyle/>
          <a:p>
            <a:pPr algn="ctr"/>
            <a:r>
              <a:rPr lang="en-US" sz="1400" smtClean="0"/>
              <a:t>Composite Flow</a:t>
            </a:r>
            <a:endParaRPr lang="en-US" sz="1400" dirty="0" smtClean="0"/>
          </a:p>
        </p:txBody>
      </p:sp>
      <p:grpSp>
        <p:nvGrpSpPr>
          <p:cNvPr id="50" name="Group 49"/>
          <p:cNvGrpSpPr/>
          <p:nvPr/>
        </p:nvGrpSpPr>
        <p:grpSpPr>
          <a:xfrm>
            <a:off x="5910856" y="2350392"/>
            <a:ext cx="783698" cy="504766"/>
            <a:chOff x="3230382" y="2492637"/>
            <a:chExt cx="783698" cy="504766"/>
          </a:xfrm>
        </p:grpSpPr>
        <p:sp>
          <p:nvSpPr>
            <p:cNvPr id="59" name="Rectangle 58"/>
            <p:cNvSpPr/>
            <p:nvPr/>
          </p:nvSpPr>
          <p:spPr>
            <a:xfrm>
              <a:off x="3365655" y="2492637"/>
              <a:ext cx="504766" cy="5047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62" name="Group 61"/>
            <p:cNvGrpSpPr/>
            <p:nvPr/>
          </p:nvGrpSpPr>
          <p:grpSpPr>
            <a:xfrm>
              <a:off x="3230382" y="2683597"/>
              <a:ext cx="134578" cy="131082"/>
              <a:chOff x="156317" y="2377791"/>
              <a:chExt cx="152099" cy="148148"/>
            </a:xfrm>
          </p:grpSpPr>
          <p:sp>
            <p:nvSpPr>
              <p:cNvPr id="66" name="Rectangle 65"/>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67" name="Triangle 66"/>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63" name="Group 62"/>
            <p:cNvGrpSpPr/>
            <p:nvPr/>
          </p:nvGrpSpPr>
          <p:grpSpPr>
            <a:xfrm>
              <a:off x="3879502" y="2679478"/>
              <a:ext cx="134578" cy="131082"/>
              <a:chOff x="156317" y="2377791"/>
              <a:chExt cx="152099" cy="148148"/>
            </a:xfrm>
          </p:grpSpPr>
          <p:sp>
            <p:nvSpPr>
              <p:cNvPr id="64" name="Rectangle 63"/>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65" name="Triangle 64"/>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sp>
        <p:nvSpPr>
          <p:cNvPr id="68" name="TextBox 67"/>
          <p:cNvSpPr txBox="1"/>
          <p:nvPr/>
        </p:nvSpPr>
        <p:spPr>
          <a:xfrm>
            <a:off x="5967098" y="2065454"/>
            <a:ext cx="607035" cy="215444"/>
          </a:xfrm>
          <a:prstGeom prst="rect">
            <a:avLst/>
          </a:prstGeom>
          <a:noFill/>
        </p:spPr>
        <p:txBody>
          <a:bodyPr wrap="square" lIns="0" tIns="0" rIns="0" bIns="0" rtlCol="0">
            <a:spAutoFit/>
          </a:bodyPr>
          <a:lstStyle/>
          <a:p>
            <a:pPr algn="ctr"/>
            <a:r>
              <a:rPr lang="en-US" sz="1400" dirty="0" smtClean="0"/>
              <a:t>Flow</a:t>
            </a:r>
          </a:p>
        </p:txBody>
      </p:sp>
      <p:grpSp>
        <p:nvGrpSpPr>
          <p:cNvPr id="69" name="Group 68"/>
          <p:cNvGrpSpPr/>
          <p:nvPr/>
        </p:nvGrpSpPr>
        <p:grpSpPr>
          <a:xfrm>
            <a:off x="6743429" y="2350392"/>
            <a:ext cx="647158" cy="504766"/>
            <a:chOff x="5679739" y="2518343"/>
            <a:chExt cx="647158" cy="504766"/>
          </a:xfrm>
        </p:grpSpPr>
        <p:sp>
          <p:nvSpPr>
            <p:cNvPr id="70" name="Rectangle 69"/>
            <p:cNvSpPr/>
            <p:nvPr/>
          </p:nvSpPr>
          <p:spPr>
            <a:xfrm>
              <a:off x="5822131" y="2518343"/>
              <a:ext cx="504766" cy="5047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71" name="Group 70"/>
            <p:cNvGrpSpPr/>
            <p:nvPr/>
          </p:nvGrpSpPr>
          <p:grpSpPr>
            <a:xfrm>
              <a:off x="5679739" y="2705184"/>
              <a:ext cx="134578" cy="131082"/>
              <a:chOff x="156317" y="2377791"/>
              <a:chExt cx="152099" cy="148148"/>
            </a:xfrm>
          </p:grpSpPr>
          <p:sp>
            <p:nvSpPr>
              <p:cNvPr id="72" name="Rectangle 71"/>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3" name="Triangle 72"/>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sp>
        <p:nvSpPr>
          <p:cNvPr id="74" name="TextBox 73"/>
          <p:cNvSpPr txBox="1"/>
          <p:nvPr/>
        </p:nvSpPr>
        <p:spPr>
          <a:xfrm>
            <a:off x="6834686" y="2065454"/>
            <a:ext cx="607035" cy="215444"/>
          </a:xfrm>
          <a:prstGeom prst="rect">
            <a:avLst/>
          </a:prstGeom>
          <a:noFill/>
        </p:spPr>
        <p:txBody>
          <a:bodyPr wrap="square" lIns="0" tIns="0" rIns="0" bIns="0" rtlCol="0">
            <a:spAutoFit/>
          </a:bodyPr>
          <a:lstStyle/>
          <a:p>
            <a:pPr algn="ctr"/>
            <a:r>
              <a:rPr lang="en-US" sz="1400" dirty="0" smtClean="0"/>
              <a:t>Sink</a:t>
            </a:r>
          </a:p>
        </p:txBody>
      </p:sp>
    </p:spTree>
    <p:extLst>
      <p:ext uri="{BB962C8B-B14F-4D97-AF65-F5344CB8AC3E}">
        <p14:creationId xmlns:p14="http://schemas.microsoft.com/office/powerpoint/2010/main" val="185727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Composition of Stream Components</a:t>
            </a:r>
            <a:endParaRPr lang="en-US" dirty="0"/>
          </a:p>
        </p:txBody>
      </p:sp>
      <p:pic>
        <p:nvPicPr>
          <p:cNvPr id="6" name="Picture 5"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grpSp>
        <p:nvGrpSpPr>
          <p:cNvPr id="15" name="Group 14"/>
          <p:cNvGrpSpPr/>
          <p:nvPr/>
        </p:nvGrpSpPr>
        <p:grpSpPr>
          <a:xfrm>
            <a:off x="1890151" y="2359917"/>
            <a:ext cx="648425" cy="504766"/>
            <a:chOff x="572935" y="2331044"/>
            <a:chExt cx="732843" cy="570481"/>
          </a:xfrm>
        </p:grpSpPr>
        <p:sp>
          <p:nvSpPr>
            <p:cNvPr id="16" name="Rectangle 15"/>
            <p:cNvSpPr/>
            <p:nvPr/>
          </p:nvSpPr>
          <p:spPr>
            <a:xfrm>
              <a:off x="572935" y="2331044"/>
              <a:ext cx="570481" cy="57048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17" name="Group 16"/>
            <p:cNvGrpSpPr/>
            <p:nvPr/>
          </p:nvGrpSpPr>
          <p:grpSpPr>
            <a:xfrm>
              <a:off x="1153679" y="2542210"/>
              <a:ext cx="152099" cy="148148"/>
              <a:chOff x="156317" y="2377791"/>
              <a:chExt cx="152099" cy="148148"/>
            </a:xfrm>
          </p:grpSpPr>
          <p:sp>
            <p:nvSpPr>
              <p:cNvPr id="18" name="Rectangle 17"/>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9" name="Triangle 18"/>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24" name="Group 23"/>
          <p:cNvGrpSpPr/>
          <p:nvPr/>
        </p:nvGrpSpPr>
        <p:grpSpPr>
          <a:xfrm>
            <a:off x="2593699" y="2348109"/>
            <a:ext cx="783698" cy="504766"/>
            <a:chOff x="3230382" y="2492637"/>
            <a:chExt cx="783698" cy="504766"/>
          </a:xfrm>
        </p:grpSpPr>
        <p:sp>
          <p:nvSpPr>
            <p:cNvPr id="25" name="Rectangle 24"/>
            <p:cNvSpPr/>
            <p:nvPr/>
          </p:nvSpPr>
          <p:spPr>
            <a:xfrm>
              <a:off x="3365655" y="2492637"/>
              <a:ext cx="504766" cy="5047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26" name="Group 25"/>
            <p:cNvGrpSpPr/>
            <p:nvPr/>
          </p:nvGrpSpPr>
          <p:grpSpPr>
            <a:xfrm>
              <a:off x="3230382" y="2683597"/>
              <a:ext cx="134578" cy="131082"/>
              <a:chOff x="156317" y="2377791"/>
              <a:chExt cx="152099" cy="148148"/>
            </a:xfrm>
          </p:grpSpPr>
          <p:sp>
            <p:nvSpPr>
              <p:cNvPr id="30" name="Rectangle 29"/>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1" name="Triangle 30"/>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27" name="Group 26"/>
            <p:cNvGrpSpPr/>
            <p:nvPr/>
          </p:nvGrpSpPr>
          <p:grpSpPr>
            <a:xfrm>
              <a:off x="3879502" y="2679478"/>
              <a:ext cx="134578" cy="131082"/>
              <a:chOff x="156317" y="2377791"/>
              <a:chExt cx="152099" cy="148148"/>
            </a:xfrm>
          </p:grpSpPr>
          <p:sp>
            <p:nvSpPr>
              <p:cNvPr id="28" name="Rectangle 27"/>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9" name="Triangle 28"/>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32" name="Group 31"/>
          <p:cNvGrpSpPr/>
          <p:nvPr/>
        </p:nvGrpSpPr>
        <p:grpSpPr>
          <a:xfrm>
            <a:off x="3421791" y="2350392"/>
            <a:ext cx="783698" cy="504766"/>
            <a:chOff x="3230382" y="2492637"/>
            <a:chExt cx="783698" cy="504766"/>
          </a:xfrm>
        </p:grpSpPr>
        <p:sp>
          <p:nvSpPr>
            <p:cNvPr id="33" name="Rectangle 32"/>
            <p:cNvSpPr/>
            <p:nvPr/>
          </p:nvSpPr>
          <p:spPr>
            <a:xfrm>
              <a:off x="3365655" y="2492637"/>
              <a:ext cx="504766" cy="5047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34" name="Group 33"/>
            <p:cNvGrpSpPr/>
            <p:nvPr/>
          </p:nvGrpSpPr>
          <p:grpSpPr>
            <a:xfrm>
              <a:off x="3230382" y="2683597"/>
              <a:ext cx="134578" cy="131082"/>
              <a:chOff x="156317" y="2377791"/>
              <a:chExt cx="152099" cy="148148"/>
            </a:xfrm>
          </p:grpSpPr>
          <p:sp>
            <p:nvSpPr>
              <p:cNvPr id="39" name="Rectangle 38"/>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2" name="Triangle 41"/>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35" name="Group 34"/>
            <p:cNvGrpSpPr/>
            <p:nvPr/>
          </p:nvGrpSpPr>
          <p:grpSpPr>
            <a:xfrm>
              <a:off x="3879502" y="2679478"/>
              <a:ext cx="134578" cy="131082"/>
              <a:chOff x="156317" y="2377791"/>
              <a:chExt cx="152099" cy="148148"/>
            </a:xfrm>
          </p:grpSpPr>
          <p:sp>
            <p:nvSpPr>
              <p:cNvPr id="36" name="Rectangle 35"/>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7" name="Triangle 36"/>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sp>
        <p:nvSpPr>
          <p:cNvPr id="38" name="Rectangle 37"/>
          <p:cNvSpPr/>
          <p:nvPr/>
        </p:nvSpPr>
        <p:spPr>
          <a:xfrm>
            <a:off x="1775820" y="2209176"/>
            <a:ext cx="2286010" cy="806245"/>
          </a:xfrm>
          <a:prstGeom prst="rect">
            <a:avLst/>
          </a:prstGeom>
          <a:solidFill>
            <a:srgbClr val="FFFFFF">
              <a:alpha val="70000"/>
            </a:srgb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0" name="TextBox 39"/>
          <p:cNvSpPr txBox="1"/>
          <p:nvPr/>
        </p:nvSpPr>
        <p:spPr>
          <a:xfrm>
            <a:off x="2276931" y="1963874"/>
            <a:ext cx="1408847" cy="215444"/>
          </a:xfrm>
          <a:prstGeom prst="rect">
            <a:avLst/>
          </a:prstGeom>
          <a:noFill/>
        </p:spPr>
        <p:txBody>
          <a:bodyPr wrap="none" lIns="0" tIns="0" rIns="0" bIns="0" rtlCol="0">
            <a:spAutoFit/>
          </a:bodyPr>
          <a:lstStyle/>
          <a:p>
            <a:pPr algn="ctr"/>
            <a:r>
              <a:rPr lang="en-US" sz="1400" dirty="0" smtClean="0"/>
              <a:t>Composite Source</a:t>
            </a:r>
          </a:p>
        </p:txBody>
      </p:sp>
      <p:grpSp>
        <p:nvGrpSpPr>
          <p:cNvPr id="41" name="Group 40"/>
          <p:cNvGrpSpPr/>
          <p:nvPr/>
        </p:nvGrpSpPr>
        <p:grpSpPr>
          <a:xfrm>
            <a:off x="4254656" y="2350392"/>
            <a:ext cx="783698" cy="504766"/>
            <a:chOff x="3230382" y="2492637"/>
            <a:chExt cx="783698" cy="504766"/>
          </a:xfrm>
        </p:grpSpPr>
        <p:sp>
          <p:nvSpPr>
            <p:cNvPr id="43" name="Rectangle 42"/>
            <p:cNvSpPr/>
            <p:nvPr/>
          </p:nvSpPr>
          <p:spPr>
            <a:xfrm>
              <a:off x="3365655" y="2492637"/>
              <a:ext cx="504766" cy="5047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44" name="Group 43"/>
            <p:cNvGrpSpPr/>
            <p:nvPr/>
          </p:nvGrpSpPr>
          <p:grpSpPr>
            <a:xfrm>
              <a:off x="3230382" y="2683597"/>
              <a:ext cx="134578" cy="131082"/>
              <a:chOff x="156317" y="2377791"/>
              <a:chExt cx="152099" cy="148148"/>
            </a:xfrm>
          </p:grpSpPr>
          <p:sp>
            <p:nvSpPr>
              <p:cNvPr id="48" name="Rectangle 47"/>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9" name="Triangle 48"/>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45" name="Group 44"/>
            <p:cNvGrpSpPr/>
            <p:nvPr/>
          </p:nvGrpSpPr>
          <p:grpSpPr>
            <a:xfrm>
              <a:off x="3879502" y="2679478"/>
              <a:ext cx="134578" cy="131082"/>
              <a:chOff x="156317" y="2377791"/>
              <a:chExt cx="152099" cy="148148"/>
            </a:xfrm>
          </p:grpSpPr>
          <p:sp>
            <p:nvSpPr>
              <p:cNvPr id="46" name="Rectangle 45"/>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7" name="Triangle 46"/>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51" name="Group 50"/>
          <p:cNvGrpSpPr/>
          <p:nvPr/>
        </p:nvGrpSpPr>
        <p:grpSpPr>
          <a:xfrm>
            <a:off x="5086949" y="2350392"/>
            <a:ext cx="783698" cy="504766"/>
            <a:chOff x="3230382" y="2492637"/>
            <a:chExt cx="783698" cy="504766"/>
          </a:xfrm>
        </p:grpSpPr>
        <p:sp>
          <p:nvSpPr>
            <p:cNvPr id="52" name="Rectangle 51"/>
            <p:cNvSpPr/>
            <p:nvPr/>
          </p:nvSpPr>
          <p:spPr>
            <a:xfrm>
              <a:off x="3365655" y="2492637"/>
              <a:ext cx="504766" cy="5047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53" name="Group 52"/>
            <p:cNvGrpSpPr/>
            <p:nvPr/>
          </p:nvGrpSpPr>
          <p:grpSpPr>
            <a:xfrm>
              <a:off x="3230382" y="2683597"/>
              <a:ext cx="134578" cy="131082"/>
              <a:chOff x="156317" y="2377791"/>
              <a:chExt cx="152099" cy="148148"/>
            </a:xfrm>
          </p:grpSpPr>
          <p:sp>
            <p:nvSpPr>
              <p:cNvPr id="57" name="Rectangle 56"/>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8" name="Triangle 57"/>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54" name="Group 53"/>
            <p:cNvGrpSpPr/>
            <p:nvPr/>
          </p:nvGrpSpPr>
          <p:grpSpPr>
            <a:xfrm>
              <a:off x="3879502" y="2679478"/>
              <a:ext cx="134578" cy="131082"/>
              <a:chOff x="156317" y="2377791"/>
              <a:chExt cx="152099" cy="148148"/>
            </a:xfrm>
          </p:grpSpPr>
          <p:sp>
            <p:nvSpPr>
              <p:cNvPr id="55" name="Rectangle 54"/>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6" name="Triangle 55"/>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sp>
        <p:nvSpPr>
          <p:cNvPr id="60" name="Rectangle 59"/>
          <p:cNvSpPr/>
          <p:nvPr/>
        </p:nvSpPr>
        <p:spPr>
          <a:xfrm>
            <a:off x="4389234" y="2209176"/>
            <a:ext cx="1337753" cy="806245"/>
          </a:xfrm>
          <a:prstGeom prst="rect">
            <a:avLst/>
          </a:prstGeom>
          <a:solidFill>
            <a:srgbClr val="FFFFFF">
              <a:alpha val="70000"/>
            </a:srgb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61" name="TextBox 60"/>
          <p:cNvSpPr txBox="1"/>
          <p:nvPr/>
        </p:nvSpPr>
        <p:spPr>
          <a:xfrm>
            <a:off x="4299138" y="1963874"/>
            <a:ext cx="1524594" cy="215444"/>
          </a:xfrm>
          <a:prstGeom prst="rect">
            <a:avLst/>
          </a:prstGeom>
          <a:noFill/>
        </p:spPr>
        <p:txBody>
          <a:bodyPr wrap="square" lIns="0" tIns="0" rIns="0" bIns="0" rtlCol="0">
            <a:spAutoFit/>
          </a:bodyPr>
          <a:lstStyle/>
          <a:p>
            <a:pPr algn="ctr"/>
            <a:r>
              <a:rPr lang="en-US" sz="1400" smtClean="0"/>
              <a:t>Composite Flow</a:t>
            </a:r>
            <a:endParaRPr lang="en-US" sz="1400" dirty="0" smtClean="0"/>
          </a:p>
        </p:txBody>
      </p:sp>
      <p:grpSp>
        <p:nvGrpSpPr>
          <p:cNvPr id="50" name="Group 49"/>
          <p:cNvGrpSpPr/>
          <p:nvPr/>
        </p:nvGrpSpPr>
        <p:grpSpPr>
          <a:xfrm>
            <a:off x="5910856" y="2350392"/>
            <a:ext cx="783698" cy="504766"/>
            <a:chOff x="3230382" y="2492637"/>
            <a:chExt cx="783698" cy="504766"/>
          </a:xfrm>
        </p:grpSpPr>
        <p:sp>
          <p:nvSpPr>
            <p:cNvPr id="59" name="Rectangle 58"/>
            <p:cNvSpPr/>
            <p:nvPr/>
          </p:nvSpPr>
          <p:spPr>
            <a:xfrm>
              <a:off x="3365655" y="2492637"/>
              <a:ext cx="504766" cy="5047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62" name="Group 61"/>
            <p:cNvGrpSpPr/>
            <p:nvPr/>
          </p:nvGrpSpPr>
          <p:grpSpPr>
            <a:xfrm>
              <a:off x="3230382" y="2683597"/>
              <a:ext cx="134578" cy="131082"/>
              <a:chOff x="156317" y="2377791"/>
              <a:chExt cx="152099" cy="148148"/>
            </a:xfrm>
          </p:grpSpPr>
          <p:sp>
            <p:nvSpPr>
              <p:cNvPr id="66" name="Rectangle 65"/>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67" name="Triangle 66"/>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63" name="Group 62"/>
            <p:cNvGrpSpPr/>
            <p:nvPr/>
          </p:nvGrpSpPr>
          <p:grpSpPr>
            <a:xfrm>
              <a:off x="3879502" y="2679478"/>
              <a:ext cx="134578" cy="131082"/>
              <a:chOff x="156317" y="2377791"/>
              <a:chExt cx="152099" cy="148148"/>
            </a:xfrm>
          </p:grpSpPr>
          <p:sp>
            <p:nvSpPr>
              <p:cNvPr id="64" name="Rectangle 63"/>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65" name="Triangle 64"/>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69" name="Group 68"/>
          <p:cNvGrpSpPr/>
          <p:nvPr/>
        </p:nvGrpSpPr>
        <p:grpSpPr>
          <a:xfrm>
            <a:off x="6743429" y="2350392"/>
            <a:ext cx="647158" cy="504766"/>
            <a:chOff x="5679739" y="2518343"/>
            <a:chExt cx="647158" cy="504766"/>
          </a:xfrm>
        </p:grpSpPr>
        <p:sp>
          <p:nvSpPr>
            <p:cNvPr id="70" name="Rectangle 69"/>
            <p:cNvSpPr/>
            <p:nvPr/>
          </p:nvSpPr>
          <p:spPr>
            <a:xfrm>
              <a:off x="5822131" y="2518343"/>
              <a:ext cx="504766" cy="5047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71" name="Group 70"/>
            <p:cNvGrpSpPr/>
            <p:nvPr/>
          </p:nvGrpSpPr>
          <p:grpSpPr>
            <a:xfrm>
              <a:off x="5679739" y="2705184"/>
              <a:ext cx="134578" cy="131082"/>
              <a:chOff x="156317" y="2377791"/>
              <a:chExt cx="152099" cy="148148"/>
            </a:xfrm>
          </p:grpSpPr>
          <p:sp>
            <p:nvSpPr>
              <p:cNvPr id="72" name="Rectangle 71"/>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3" name="Triangle 72"/>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sp>
        <p:nvSpPr>
          <p:cNvPr id="75" name="Rectangle 74"/>
          <p:cNvSpPr/>
          <p:nvPr/>
        </p:nvSpPr>
        <p:spPr>
          <a:xfrm>
            <a:off x="6045434" y="2209176"/>
            <a:ext cx="1345153" cy="806245"/>
          </a:xfrm>
          <a:prstGeom prst="rect">
            <a:avLst/>
          </a:prstGeom>
          <a:solidFill>
            <a:srgbClr val="FFFFFF">
              <a:alpha val="70000"/>
            </a:srgb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6" name="TextBox 75"/>
          <p:cNvSpPr txBox="1"/>
          <p:nvPr/>
        </p:nvSpPr>
        <p:spPr>
          <a:xfrm>
            <a:off x="5947667" y="1960298"/>
            <a:ext cx="1540686" cy="215444"/>
          </a:xfrm>
          <a:prstGeom prst="rect">
            <a:avLst/>
          </a:prstGeom>
          <a:noFill/>
        </p:spPr>
        <p:txBody>
          <a:bodyPr wrap="square" lIns="0" tIns="0" rIns="0" bIns="0" rtlCol="0">
            <a:spAutoFit/>
          </a:bodyPr>
          <a:lstStyle/>
          <a:p>
            <a:pPr algn="ctr"/>
            <a:r>
              <a:rPr lang="en-US" sz="1400" smtClean="0"/>
              <a:t>Composite Sink</a:t>
            </a:r>
            <a:endParaRPr lang="en-US" sz="1400" dirty="0" smtClean="0"/>
          </a:p>
        </p:txBody>
      </p:sp>
    </p:spTree>
    <p:extLst>
      <p:ext uri="{BB962C8B-B14F-4D97-AF65-F5344CB8AC3E}">
        <p14:creationId xmlns:p14="http://schemas.microsoft.com/office/powerpoint/2010/main" val="51655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Composition of Stream Components</a:t>
            </a:r>
            <a:endParaRPr lang="en-US" dirty="0"/>
          </a:p>
        </p:txBody>
      </p:sp>
      <p:pic>
        <p:nvPicPr>
          <p:cNvPr id="6" name="Picture 5"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grpSp>
        <p:nvGrpSpPr>
          <p:cNvPr id="15" name="Group 14"/>
          <p:cNvGrpSpPr/>
          <p:nvPr/>
        </p:nvGrpSpPr>
        <p:grpSpPr>
          <a:xfrm>
            <a:off x="724971" y="2279391"/>
            <a:ext cx="648425" cy="504766"/>
            <a:chOff x="572935" y="2331044"/>
            <a:chExt cx="732843" cy="570481"/>
          </a:xfrm>
        </p:grpSpPr>
        <p:sp>
          <p:nvSpPr>
            <p:cNvPr id="16" name="Rectangle 15"/>
            <p:cNvSpPr/>
            <p:nvPr/>
          </p:nvSpPr>
          <p:spPr>
            <a:xfrm>
              <a:off x="572935" y="2331044"/>
              <a:ext cx="570481" cy="57048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17" name="Group 16"/>
            <p:cNvGrpSpPr/>
            <p:nvPr/>
          </p:nvGrpSpPr>
          <p:grpSpPr>
            <a:xfrm>
              <a:off x="1153679" y="2542210"/>
              <a:ext cx="152099" cy="148148"/>
              <a:chOff x="156317" y="2377791"/>
              <a:chExt cx="152099" cy="148148"/>
            </a:xfrm>
          </p:grpSpPr>
          <p:sp>
            <p:nvSpPr>
              <p:cNvPr id="18" name="Rectangle 17"/>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9" name="Triangle 18"/>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59" name="Group 58"/>
          <p:cNvGrpSpPr/>
          <p:nvPr/>
        </p:nvGrpSpPr>
        <p:grpSpPr>
          <a:xfrm>
            <a:off x="1581923" y="2583343"/>
            <a:ext cx="780804" cy="504766"/>
            <a:chOff x="1683413" y="2831820"/>
            <a:chExt cx="780804" cy="504766"/>
          </a:xfrm>
        </p:grpSpPr>
        <p:sp>
          <p:nvSpPr>
            <p:cNvPr id="23" name="Rectangle 22"/>
            <p:cNvSpPr/>
            <p:nvPr/>
          </p:nvSpPr>
          <p:spPr>
            <a:xfrm>
              <a:off x="1817992" y="2831820"/>
              <a:ext cx="504766" cy="5047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24" name="Group 23"/>
            <p:cNvGrpSpPr/>
            <p:nvPr/>
          </p:nvGrpSpPr>
          <p:grpSpPr>
            <a:xfrm>
              <a:off x="1683413" y="2912478"/>
              <a:ext cx="134578" cy="131082"/>
              <a:chOff x="156317" y="2377791"/>
              <a:chExt cx="152099" cy="148148"/>
            </a:xfrm>
          </p:grpSpPr>
          <p:sp>
            <p:nvSpPr>
              <p:cNvPr id="31" name="Rectangle 30"/>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2" name="Triangle 31"/>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25" name="Group 24"/>
            <p:cNvGrpSpPr/>
            <p:nvPr/>
          </p:nvGrpSpPr>
          <p:grpSpPr>
            <a:xfrm>
              <a:off x="1683413" y="3137702"/>
              <a:ext cx="134578" cy="131082"/>
              <a:chOff x="156317" y="2377791"/>
              <a:chExt cx="152099" cy="148148"/>
            </a:xfrm>
          </p:grpSpPr>
          <p:sp>
            <p:nvSpPr>
              <p:cNvPr id="29" name="Rectangle 28"/>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0" name="Triangle 29"/>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26" name="Group 25"/>
            <p:cNvGrpSpPr/>
            <p:nvPr/>
          </p:nvGrpSpPr>
          <p:grpSpPr>
            <a:xfrm>
              <a:off x="2329639" y="3018661"/>
              <a:ext cx="134578" cy="131082"/>
              <a:chOff x="156317" y="2377791"/>
              <a:chExt cx="152099" cy="148148"/>
            </a:xfrm>
          </p:grpSpPr>
          <p:sp>
            <p:nvSpPr>
              <p:cNvPr id="27" name="Rectangle 26"/>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8" name="Triangle 27"/>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34" name="Group 33"/>
          <p:cNvGrpSpPr/>
          <p:nvPr/>
        </p:nvGrpSpPr>
        <p:grpSpPr>
          <a:xfrm>
            <a:off x="727490" y="2889225"/>
            <a:ext cx="648425" cy="504766"/>
            <a:chOff x="572935" y="2331044"/>
            <a:chExt cx="732843" cy="570481"/>
          </a:xfrm>
        </p:grpSpPr>
        <p:sp>
          <p:nvSpPr>
            <p:cNvPr id="35" name="Rectangle 34"/>
            <p:cNvSpPr/>
            <p:nvPr/>
          </p:nvSpPr>
          <p:spPr>
            <a:xfrm>
              <a:off x="572935" y="2331044"/>
              <a:ext cx="570481" cy="57048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36" name="Group 35"/>
            <p:cNvGrpSpPr/>
            <p:nvPr/>
          </p:nvGrpSpPr>
          <p:grpSpPr>
            <a:xfrm>
              <a:off x="1153679" y="2542210"/>
              <a:ext cx="152099" cy="148148"/>
              <a:chOff x="156317" y="2377791"/>
              <a:chExt cx="152099" cy="148148"/>
            </a:xfrm>
          </p:grpSpPr>
          <p:sp>
            <p:nvSpPr>
              <p:cNvPr id="37" name="Rectangle 36"/>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8" name="Triangle 37"/>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cxnSp>
        <p:nvCxnSpPr>
          <p:cNvPr id="41" name="Elbow Connector 40"/>
          <p:cNvCxnSpPr>
            <a:stCxn id="18" idx="3"/>
            <a:endCxn id="31" idx="1"/>
          </p:cNvCxnSpPr>
          <p:nvPr/>
        </p:nvCxnSpPr>
        <p:spPr>
          <a:xfrm>
            <a:off x="1373396" y="2531773"/>
            <a:ext cx="208527" cy="19776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42"/>
          <p:cNvCxnSpPr>
            <a:stCxn id="37" idx="3"/>
            <a:endCxn id="30" idx="3"/>
          </p:cNvCxnSpPr>
          <p:nvPr/>
        </p:nvCxnSpPr>
        <p:spPr>
          <a:xfrm flipV="1">
            <a:off x="1375915" y="2950571"/>
            <a:ext cx="215460" cy="191036"/>
          </a:xfrm>
          <a:prstGeom prst="bentConnector3">
            <a:avLst>
              <a:gd name="adj1" fmla="val 34527"/>
            </a:avLst>
          </a:prstGeom>
          <a:ln>
            <a:tailEnd type="triangle"/>
          </a:ln>
        </p:spPr>
        <p:style>
          <a:lnRef idx="1">
            <a:schemeClr val="accent1"/>
          </a:lnRef>
          <a:fillRef idx="0">
            <a:schemeClr val="accent1"/>
          </a:fillRef>
          <a:effectRef idx="0">
            <a:schemeClr val="accent1"/>
          </a:effectRef>
          <a:fontRef idx="minor">
            <a:schemeClr val="tx1"/>
          </a:fontRef>
        </p:style>
      </p:cxnSp>
      <p:sp>
        <p:nvSpPr>
          <p:cNvPr id="176" name="Rectangle 175"/>
          <p:cNvSpPr/>
          <p:nvPr/>
        </p:nvSpPr>
        <p:spPr>
          <a:xfrm>
            <a:off x="615550" y="2199300"/>
            <a:ext cx="1607142" cy="1256581"/>
          </a:xfrm>
          <a:prstGeom prst="rect">
            <a:avLst/>
          </a:prstGeom>
          <a:solidFill>
            <a:srgbClr val="FFFFFF">
              <a:alpha val="70000"/>
            </a:srgbClr>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77" name="TextBox 176"/>
          <p:cNvSpPr txBox="1"/>
          <p:nvPr/>
        </p:nvSpPr>
        <p:spPr>
          <a:xfrm>
            <a:off x="773235" y="1823837"/>
            <a:ext cx="1408847" cy="215444"/>
          </a:xfrm>
          <a:prstGeom prst="rect">
            <a:avLst/>
          </a:prstGeom>
          <a:noFill/>
        </p:spPr>
        <p:txBody>
          <a:bodyPr wrap="none" lIns="0" tIns="0" rIns="0" bIns="0" rtlCol="0">
            <a:spAutoFit/>
          </a:bodyPr>
          <a:lstStyle/>
          <a:p>
            <a:pPr algn="ctr"/>
            <a:r>
              <a:rPr lang="en-US" sz="1400" dirty="0" smtClean="0"/>
              <a:t>Composite Source</a:t>
            </a:r>
          </a:p>
        </p:txBody>
      </p:sp>
    </p:spTree>
    <p:extLst>
      <p:ext uri="{BB962C8B-B14F-4D97-AF65-F5344CB8AC3E}">
        <p14:creationId xmlns:p14="http://schemas.microsoft.com/office/powerpoint/2010/main" val="81983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Composition of Stream Components</a:t>
            </a:r>
            <a:endParaRPr lang="en-US" dirty="0"/>
          </a:p>
        </p:txBody>
      </p:sp>
      <p:pic>
        <p:nvPicPr>
          <p:cNvPr id="6" name="Picture 5"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grpSp>
        <p:nvGrpSpPr>
          <p:cNvPr id="15" name="Group 14"/>
          <p:cNvGrpSpPr/>
          <p:nvPr/>
        </p:nvGrpSpPr>
        <p:grpSpPr>
          <a:xfrm>
            <a:off x="724971" y="2279391"/>
            <a:ext cx="648425" cy="504766"/>
            <a:chOff x="572935" y="2331044"/>
            <a:chExt cx="732843" cy="570481"/>
          </a:xfrm>
        </p:grpSpPr>
        <p:sp>
          <p:nvSpPr>
            <p:cNvPr id="16" name="Rectangle 15"/>
            <p:cNvSpPr/>
            <p:nvPr/>
          </p:nvSpPr>
          <p:spPr>
            <a:xfrm>
              <a:off x="572935" y="2331044"/>
              <a:ext cx="570481" cy="57048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17" name="Group 16"/>
            <p:cNvGrpSpPr/>
            <p:nvPr/>
          </p:nvGrpSpPr>
          <p:grpSpPr>
            <a:xfrm>
              <a:off x="1153679" y="2542210"/>
              <a:ext cx="152099" cy="148148"/>
              <a:chOff x="156317" y="2377791"/>
              <a:chExt cx="152099" cy="148148"/>
            </a:xfrm>
          </p:grpSpPr>
          <p:sp>
            <p:nvSpPr>
              <p:cNvPr id="18" name="Rectangle 17"/>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9" name="Triangle 18"/>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59" name="Group 58"/>
          <p:cNvGrpSpPr/>
          <p:nvPr/>
        </p:nvGrpSpPr>
        <p:grpSpPr>
          <a:xfrm>
            <a:off x="1581923" y="2583343"/>
            <a:ext cx="780804" cy="504766"/>
            <a:chOff x="1683413" y="2831820"/>
            <a:chExt cx="780804" cy="504766"/>
          </a:xfrm>
        </p:grpSpPr>
        <p:sp>
          <p:nvSpPr>
            <p:cNvPr id="23" name="Rectangle 22"/>
            <p:cNvSpPr/>
            <p:nvPr/>
          </p:nvSpPr>
          <p:spPr>
            <a:xfrm>
              <a:off x="1817992" y="2831820"/>
              <a:ext cx="504766" cy="5047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24" name="Group 23"/>
            <p:cNvGrpSpPr/>
            <p:nvPr/>
          </p:nvGrpSpPr>
          <p:grpSpPr>
            <a:xfrm>
              <a:off x="1683413" y="2912478"/>
              <a:ext cx="134578" cy="131082"/>
              <a:chOff x="156317" y="2377791"/>
              <a:chExt cx="152099" cy="148148"/>
            </a:xfrm>
          </p:grpSpPr>
          <p:sp>
            <p:nvSpPr>
              <p:cNvPr id="31" name="Rectangle 30"/>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2" name="Triangle 31"/>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25" name="Group 24"/>
            <p:cNvGrpSpPr/>
            <p:nvPr/>
          </p:nvGrpSpPr>
          <p:grpSpPr>
            <a:xfrm>
              <a:off x="1683413" y="3137702"/>
              <a:ext cx="134578" cy="131082"/>
              <a:chOff x="156317" y="2377791"/>
              <a:chExt cx="152099" cy="148148"/>
            </a:xfrm>
          </p:grpSpPr>
          <p:sp>
            <p:nvSpPr>
              <p:cNvPr id="29" name="Rectangle 28"/>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0" name="Triangle 29"/>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26" name="Group 25"/>
            <p:cNvGrpSpPr/>
            <p:nvPr/>
          </p:nvGrpSpPr>
          <p:grpSpPr>
            <a:xfrm>
              <a:off x="2329639" y="3018661"/>
              <a:ext cx="134578" cy="131082"/>
              <a:chOff x="156317" y="2377791"/>
              <a:chExt cx="152099" cy="148148"/>
            </a:xfrm>
          </p:grpSpPr>
          <p:sp>
            <p:nvSpPr>
              <p:cNvPr id="27" name="Rectangle 26"/>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8" name="Triangle 27"/>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34" name="Group 33"/>
          <p:cNvGrpSpPr/>
          <p:nvPr/>
        </p:nvGrpSpPr>
        <p:grpSpPr>
          <a:xfrm>
            <a:off x="727490" y="2889225"/>
            <a:ext cx="648425" cy="504766"/>
            <a:chOff x="572935" y="2331044"/>
            <a:chExt cx="732843" cy="570481"/>
          </a:xfrm>
        </p:grpSpPr>
        <p:sp>
          <p:nvSpPr>
            <p:cNvPr id="35" name="Rectangle 34"/>
            <p:cNvSpPr/>
            <p:nvPr/>
          </p:nvSpPr>
          <p:spPr>
            <a:xfrm>
              <a:off x="572935" y="2331044"/>
              <a:ext cx="570481" cy="57048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36" name="Group 35"/>
            <p:cNvGrpSpPr/>
            <p:nvPr/>
          </p:nvGrpSpPr>
          <p:grpSpPr>
            <a:xfrm>
              <a:off x="1153679" y="2542210"/>
              <a:ext cx="152099" cy="148148"/>
              <a:chOff x="156317" y="2377791"/>
              <a:chExt cx="152099" cy="148148"/>
            </a:xfrm>
          </p:grpSpPr>
          <p:sp>
            <p:nvSpPr>
              <p:cNvPr id="37" name="Rectangle 36"/>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8" name="Triangle 37"/>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cxnSp>
        <p:nvCxnSpPr>
          <p:cNvPr id="41" name="Elbow Connector 40"/>
          <p:cNvCxnSpPr>
            <a:stCxn id="18" idx="3"/>
            <a:endCxn id="31" idx="1"/>
          </p:cNvCxnSpPr>
          <p:nvPr/>
        </p:nvCxnSpPr>
        <p:spPr>
          <a:xfrm>
            <a:off x="1373396" y="2531773"/>
            <a:ext cx="208527" cy="19776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42"/>
          <p:cNvCxnSpPr>
            <a:stCxn id="37" idx="3"/>
            <a:endCxn id="30" idx="3"/>
          </p:cNvCxnSpPr>
          <p:nvPr/>
        </p:nvCxnSpPr>
        <p:spPr>
          <a:xfrm flipV="1">
            <a:off x="1375915" y="2950571"/>
            <a:ext cx="215460" cy="191036"/>
          </a:xfrm>
          <a:prstGeom prst="bentConnector3">
            <a:avLst>
              <a:gd name="adj1" fmla="val 34527"/>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58" name="Group 57"/>
          <p:cNvGrpSpPr/>
          <p:nvPr/>
        </p:nvGrpSpPr>
        <p:grpSpPr>
          <a:xfrm>
            <a:off x="2415139" y="2571299"/>
            <a:ext cx="781215" cy="504766"/>
            <a:chOff x="2596261" y="2819777"/>
            <a:chExt cx="781215" cy="504766"/>
          </a:xfrm>
        </p:grpSpPr>
        <p:sp>
          <p:nvSpPr>
            <p:cNvPr id="47" name="Rectangle 46"/>
            <p:cNvSpPr/>
            <p:nvPr/>
          </p:nvSpPr>
          <p:spPr>
            <a:xfrm>
              <a:off x="2736296" y="2819777"/>
              <a:ext cx="504766" cy="5047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48" name="Group 47"/>
            <p:cNvGrpSpPr/>
            <p:nvPr/>
          </p:nvGrpSpPr>
          <p:grpSpPr>
            <a:xfrm>
              <a:off x="2596261" y="3018661"/>
              <a:ext cx="134578" cy="131082"/>
              <a:chOff x="156317" y="2377782"/>
              <a:chExt cx="152099" cy="148147"/>
            </a:xfrm>
          </p:grpSpPr>
          <p:sp>
            <p:nvSpPr>
              <p:cNvPr id="55" name="Rectangle 54"/>
              <p:cNvSpPr/>
              <p:nvPr/>
            </p:nvSpPr>
            <p:spPr>
              <a:xfrm>
                <a:off x="156317" y="2377782"/>
                <a:ext cx="152099" cy="148147"/>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6" name="Triangle 55"/>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49" name="Group 48"/>
            <p:cNvGrpSpPr/>
            <p:nvPr/>
          </p:nvGrpSpPr>
          <p:grpSpPr>
            <a:xfrm>
              <a:off x="3241062" y="3142921"/>
              <a:ext cx="134578" cy="131082"/>
              <a:chOff x="156317" y="2377791"/>
              <a:chExt cx="152099" cy="148148"/>
            </a:xfrm>
          </p:grpSpPr>
          <p:sp>
            <p:nvSpPr>
              <p:cNvPr id="53" name="Rectangle 52"/>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4" name="Triangle 53"/>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50" name="Group 49"/>
            <p:cNvGrpSpPr/>
            <p:nvPr/>
          </p:nvGrpSpPr>
          <p:grpSpPr>
            <a:xfrm>
              <a:off x="3242898" y="2917721"/>
              <a:ext cx="134578" cy="131082"/>
              <a:chOff x="156317" y="2377791"/>
              <a:chExt cx="152099" cy="148148"/>
            </a:xfrm>
          </p:grpSpPr>
          <p:sp>
            <p:nvSpPr>
              <p:cNvPr id="51" name="Rectangle 50"/>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2" name="Triangle 51"/>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60" name="Group 59"/>
          <p:cNvGrpSpPr/>
          <p:nvPr/>
        </p:nvGrpSpPr>
        <p:grpSpPr>
          <a:xfrm>
            <a:off x="3463346" y="2251402"/>
            <a:ext cx="780804" cy="504766"/>
            <a:chOff x="1683413" y="2831820"/>
            <a:chExt cx="780804" cy="504766"/>
          </a:xfrm>
        </p:grpSpPr>
        <p:sp>
          <p:nvSpPr>
            <p:cNvPr id="61" name="Rectangle 60"/>
            <p:cNvSpPr/>
            <p:nvPr/>
          </p:nvSpPr>
          <p:spPr>
            <a:xfrm>
              <a:off x="1817992" y="2831820"/>
              <a:ext cx="504766" cy="5047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62" name="Group 61"/>
            <p:cNvGrpSpPr/>
            <p:nvPr/>
          </p:nvGrpSpPr>
          <p:grpSpPr>
            <a:xfrm>
              <a:off x="1683413" y="2912478"/>
              <a:ext cx="134578" cy="131082"/>
              <a:chOff x="156317" y="2377791"/>
              <a:chExt cx="152099" cy="148148"/>
            </a:xfrm>
          </p:grpSpPr>
          <p:sp>
            <p:nvSpPr>
              <p:cNvPr id="69" name="Rectangle 68"/>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0" name="Triangle 69"/>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63" name="Group 62"/>
            <p:cNvGrpSpPr/>
            <p:nvPr/>
          </p:nvGrpSpPr>
          <p:grpSpPr>
            <a:xfrm>
              <a:off x="1683413" y="3137702"/>
              <a:ext cx="134578" cy="131082"/>
              <a:chOff x="156317" y="2377791"/>
              <a:chExt cx="152099" cy="148148"/>
            </a:xfrm>
          </p:grpSpPr>
          <p:sp>
            <p:nvSpPr>
              <p:cNvPr id="67" name="Rectangle 66"/>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68" name="Triangle 67"/>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64" name="Group 63"/>
            <p:cNvGrpSpPr/>
            <p:nvPr/>
          </p:nvGrpSpPr>
          <p:grpSpPr>
            <a:xfrm>
              <a:off x="2329639" y="3018661"/>
              <a:ext cx="134578" cy="131082"/>
              <a:chOff x="156317" y="2377791"/>
              <a:chExt cx="152099" cy="148148"/>
            </a:xfrm>
          </p:grpSpPr>
          <p:sp>
            <p:nvSpPr>
              <p:cNvPr id="65" name="Rectangle 64"/>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66" name="Triangle 65"/>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73" name="Group 72"/>
          <p:cNvGrpSpPr/>
          <p:nvPr/>
        </p:nvGrpSpPr>
        <p:grpSpPr>
          <a:xfrm>
            <a:off x="3458459" y="2885028"/>
            <a:ext cx="783698" cy="504766"/>
            <a:chOff x="3230382" y="2492637"/>
            <a:chExt cx="783698" cy="504766"/>
          </a:xfrm>
        </p:grpSpPr>
        <p:sp>
          <p:nvSpPr>
            <p:cNvPr id="74" name="Rectangle 73"/>
            <p:cNvSpPr/>
            <p:nvPr/>
          </p:nvSpPr>
          <p:spPr>
            <a:xfrm>
              <a:off x="3365655" y="2492637"/>
              <a:ext cx="504766" cy="5047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75" name="Group 74"/>
            <p:cNvGrpSpPr/>
            <p:nvPr/>
          </p:nvGrpSpPr>
          <p:grpSpPr>
            <a:xfrm>
              <a:off x="3230382" y="2683597"/>
              <a:ext cx="134578" cy="131082"/>
              <a:chOff x="156317" y="2377791"/>
              <a:chExt cx="152099" cy="148148"/>
            </a:xfrm>
          </p:grpSpPr>
          <p:sp>
            <p:nvSpPr>
              <p:cNvPr id="79" name="Rectangle 78"/>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0" name="Triangle 79"/>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76" name="Group 75"/>
            <p:cNvGrpSpPr/>
            <p:nvPr/>
          </p:nvGrpSpPr>
          <p:grpSpPr>
            <a:xfrm>
              <a:off x="3879502" y="2679478"/>
              <a:ext cx="134578" cy="131082"/>
              <a:chOff x="156317" y="2377791"/>
              <a:chExt cx="152099" cy="148148"/>
            </a:xfrm>
          </p:grpSpPr>
          <p:sp>
            <p:nvSpPr>
              <p:cNvPr id="77" name="Rectangle 76"/>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8" name="Triangle 77"/>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81" name="Group 80"/>
          <p:cNvGrpSpPr/>
          <p:nvPr/>
        </p:nvGrpSpPr>
        <p:grpSpPr>
          <a:xfrm>
            <a:off x="4303812" y="2880832"/>
            <a:ext cx="781215" cy="504766"/>
            <a:chOff x="2596261" y="2819777"/>
            <a:chExt cx="781215" cy="504766"/>
          </a:xfrm>
        </p:grpSpPr>
        <p:sp>
          <p:nvSpPr>
            <p:cNvPr id="82" name="Rectangle 81"/>
            <p:cNvSpPr/>
            <p:nvPr/>
          </p:nvSpPr>
          <p:spPr>
            <a:xfrm>
              <a:off x="2736296" y="2819777"/>
              <a:ext cx="504766" cy="5047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83" name="Group 82"/>
            <p:cNvGrpSpPr/>
            <p:nvPr/>
          </p:nvGrpSpPr>
          <p:grpSpPr>
            <a:xfrm>
              <a:off x="2596261" y="3018661"/>
              <a:ext cx="134578" cy="131082"/>
              <a:chOff x="156317" y="2377782"/>
              <a:chExt cx="152099" cy="148147"/>
            </a:xfrm>
          </p:grpSpPr>
          <p:sp>
            <p:nvSpPr>
              <p:cNvPr id="90" name="Rectangle 89"/>
              <p:cNvSpPr/>
              <p:nvPr/>
            </p:nvSpPr>
            <p:spPr>
              <a:xfrm>
                <a:off x="156317" y="2377782"/>
                <a:ext cx="152099" cy="148147"/>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91" name="Triangle 90"/>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84" name="Group 83"/>
            <p:cNvGrpSpPr/>
            <p:nvPr/>
          </p:nvGrpSpPr>
          <p:grpSpPr>
            <a:xfrm>
              <a:off x="3241062" y="3142921"/>
              <a:ext cx="134578" cy="131082"/>
              <a:chOff x="156317" y="2377791"/>
              <a:chExt cx="152099" cy="148148"/>
            </a:xfrm>
          </p:grpSpPr>
          <p:sp>
            <p:nvSpPr>
              <p:cNvPr id="88" name="Rectangle 87"/>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9" name="Triangle 88"/>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85" name="Group 84"/>
            <p:cNvGrpSpPr/>
            <p:nvPr/>
          </p:nvGrpSpPr>
          <p:grpSpPr>
            <a:xfrm>
              <a:off x="3242898" y="2917721"/>
              <a:ext cx="134578" cy="131082"/>
              <a:chOff x="156317" y="2377791"/>
              <a:chExt cx="152099" cy="148148"/>
            </a:xfrm>
          </p:grpSpPr>
          <p:sp>
            <p:nvSpPr>
              <p:cNvPr id="86" name="Rectangle 85"/>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7" name="Triangle 86"/>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92" name="Group 91"/>
          <p:cNvGrpSpPr/>
          <p:nvPr/>
        </p:nvGrpSpPr>
        <p:grpSpPr>
          <a:xfrm>
            <a:off x="5267209" y="2360635"/>
            <a:ext cx="780804" cy="504766"/>
            <a:chOff x="1683413" y="2831820"/>
            <a:chExt cx="780804" cy="504766"/>
          </a:xfrm>
        </p:grpSpPr>
        <p:sp>
          <p:nvSpPr>
            <p:cNvPr id="93" name="Rectangle 92"/>
            <p:cNvSpPr/>
            <p:nvPr/>
          </p:nvSpPr>
          <p:spPr>
            <a:xfrm>
              <a:off x="1817992" y="2831820"/>
              <a:ext cx="504766" cy="5047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94" name="Group 93"/>
            <p:cNvGrpSpPr/>
            <p:nvPr/>
          </p:nvGrpSpPr>
          <p:grpSpPr>
            <a:xfrm>
              <a:off x="1683413" y="2912478"/>
              <a:ext cx="134578" cy="131082"/>
              <a:chOff x="156317" y="2377791"/>
              <a:chExt cx="152099" cy="148148"/>
            </a:xfrm>
          </p:grpSpPr>
          <p:sp>
            <p:nvSpPr>
              <p:cNvPr id="101" name="Rectangle 100"/>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02" name="Triangle 101"/>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95" name="Group 94"/>
            <p:cNvGrpSpPr/>
            <p:nvPr/>
          </p:nvGrpSpPr>
          <p:grpSpPr>
            <a:xfrm>
              <a:off x="1683413" y="3137702"/>
              <a:ext cx="134578" cy="131082"/>
              <a:chOff x="156317" y="2377791"/>
              <a:chExt cx="152099" cy="148148"/>
            </a:xfrm>
          </p:grpSpPr>
          <p:sp>
            <p:nvSpPr>
              <p:cNvPr id="99" name="Rectangle 98"/>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00" name="Triangle 99"/>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96" name="Group 95"/>
            <p:cNvGrpSpPr/>
            <p:nvPr/>
          </p:nvGrpSpPr>
          <p:grpSpPr>
            <a:xfrm>
              <a:off x="2329639" y="3018661"/>
              <a:ext cx="134578" cy="131082"/>
              <a:chOff x="156317" y="2377791"/>
              <a:chExt cx="152099" cy="148148"/>
            </a:xfrm>
          </p:grpSpPr>
          <p:sp>
            <p:nvSpPr>
              <p:cNvPr id="97" name="Rectangle 96"/>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98" name="Triangle 97"/>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cxnSp>
        <p:nvCxnSpPr>
          <p:cNvPr id="106" name="Elbow Connector 105"/>
          <p:cNvCxnSpPr>
            <a:stCxn id="51" idx="3"/>
            <a:endCxn id="67" idx="1"/>
          </p:cNvCxnSpPr>
          <p:nvPr/>
        </p:nvCxnSpPr>
        <p:spPr>
          <a:xfrm flipV="1">
            <a:off x="3196354" y="2622825"/>
            <a:ext cx="266992" cy="11195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1" name="Elbow Connector 110"/>
          <p:cNvCxnSpPr>
            <a:stCxn id="53" idx="3"/>
            <a:endCxn id="79" idx="1"/>
          </p:cNvCxnSpPr>
          <p:nvPr/>
        </p:nvCxnSpPr>
        <p:spPr>
          <a:xfrm>
            <a:off x="3194518" y="2959984"/>
            <a:ext cx="263941" cy="18154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7" name="Elbow Connector 116"/>
          <p:cNvCxnSpPr>
            <a:stCxn id="97" idx="3"/>
            <a:endCxn id="70" idx="3"/>
          </p:cNvCxnSpPr>
          <p:nvPr/>
        </p:nvCxnSpPr>
        <p:spPr>
          <a:xfrm flipH="1" flipV="1">
            <a:off x="3472798" y="2393406"/>
            <a:ext cx="2575215" cy="219611"/>
          </a:xfrm>
          <a:prstGeom prst="bentConnector5">
            <a:avLst>
              <a:gd name="adj1" fmla="val -2836"/>
              <a:gd name="adj2" fmla="val 200479"/>
              <a:gd name="adj3" fmla="val 105425"/>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47" name="Group 146"/>
          <p:cNvGrpSpPr/>
          <p:nvPr/>
        </p:nvGrpSpPr>
        <p:grpSpPr>
          <a:xfrm>
            <a:off x="6176771" y="2852846"/>
            <a:ext cx="134578" cy="131082"/>
            <a:chOff x="156317" y="2377791"/>
            <a:chExt cx="152099" cy="148148"/>
          </a:xfrm>
        </p:grpSpPr>
        <p:sp>
          <p:nvSpPr>
            <p:cNvPr id="151" name="Rectangle 150"/>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2" name="Triangle 151"/>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cxnSp>
        <p:nvCxnSpPr>
          <p:cNvPr id="166" name="Straight Arrow Connector 165"/>
          <p:cNvCxnSpPr>
            <a:stCxn id="65" idx="3"/>
          </p:cNvCxnSpPr>
          <p:nvPr/>
        </p:nvCxnSpPr>
        <p:spPr>
          <a:xfrm>
            <a:off x="4244150" y="2503784"/>
            <a:ext cx="10180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3" name="Elbow Connector 172"/>
          <p:cNvCxnSpPr>
            <a:stCxn id="86" idx="3"/>
            <a:endCxn id="100" idx="3"/>
          </p:cNvCxnSpPr>
          <p:nvPr/>
        </p:nvCxnSpPr>
        <p:spPr>
          <a:xfrm flipV="1">
            <a:off x="5085027" y="2727863"/>
            <a:ext cx="191634" cy="31645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5" name="Elbow Connector 174"/>
          <p:cNvCxnSpPr>
            <a:stCxn id="88" idx="3"/>
            <a:endCxn id="151" idx="1"/>
          </p:cNvCxnSpPr>
          <p:nvPr/>
        </p:nvCxnSpPr>
        <p:spPr>
          <a:xfrm flipV="1">
            <a:off x="5083191" y="2918387"/>
            <a:ext cx="1093580" cy="35113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76" name="Rectangle 175"/>
          <p:cNvSpPr/>
          <p:nvPr/>
        </p:nvSpPr>
        <p:spPr>
          <a:xfrm>
            <a:off x="615550" y="2199300"/>
            <a:ext cx="1607142" cy="1256581"/>
          </a:xfrm>
          <a:prstGeom prst="rect">
            <a:avLst/>
          </a:prstGeom>
          <a:solidFill>
            <a:srgbClr val="FFFFFF">
              <a:alpha val="70000"/>
            </a:srgbClr>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77" name="TextBox 176"/>
          <p:cNvSpPr txBox="1"/>
          <p:nvPr/>
        </p:nvSpPr>
        <p:spPr>
          <a:xfrm>
            <a:off x="773235" y="1823837"/>
            <a:ext cx="1408847" cy="215444"/>
          </a:xfrm>
          <a:prstGeom prst="rect">
            <a:avLst/>
          </a:prstGeom>
          <a:noFill/>
        </p:spPr>
        <p:txBody>
          <a:bodyPr wrap="none" lIns="0" tIns="0" rIns="0" bIns="0" rtlCol="0">
            <a:spAutoFit/>
          </a:bodyPr>
          <a:lstStyle/>
          <a:p>
            <a:pPr algn="ctr"/>
            <a:r>
              <a:rPr lang="en-US" sz="1400" dirty="0" smtClean="0"/>
              <a:t>Composite Source</a:t>
            </a:r>
          </a:p>
        </p:txBody>
      </p:sp>
      <p:sp>
        <p:nvSpPr>
          <p:cNvPr id="178" name="TextBox 177"/>
          <p:cNvSpPr txBox="1"/>
          <p:nvPr/>
        </p:nvSpPr>
        <p:spPr>
          <a:xfrm>
            <a:off x="3624082" y="1824193"/>
            <a:ext cx="1524594" cy="215444"/>
          </a:xfrm>
          <a:prstGeom prst="rect">
            <a:avLst/>
          </a:prstGeom>
          <a:noFill/>
        </p:spPr>
        <p:txBody>
          <a:bodyPr wrap="square" lIns="0" tIns="0" rIns="0" bIns="0" rtlCol="0">
            <a:spAutoFit/>
          </a:bodyPr>
          <a:lstStyle/>
          <a:p>
            <a:pPr algn="ctr"/>
            <a:r>
              <a:rPr lang="en-US" sz="1400" smtClean="0"/>
              <a:t>Composite Flow</a:t>
            </a:r>
            <a:endParaRPr lang="en-US" sz="1400" dirty="0" smtClean="0"/>
          </a:p>
        </p:txBody>
      </p:sp>
      <p:sp>
        <p:nvSpPr>
          <p:cNvPr id="154" name="Rectangle 153"/>
          <p:cNvSpPr/>
          <p:nvPr/>
        </p:nvSpPr>
        <p:spPr>
          <a:xfrm>
            <a:off x="2555173" y="2093341"/>
            <a:ext cx="3621598" cy="1362540"/>
          </a:xfrm>
          <a:prstGeom prst="rect">
            <a:avLst/>
          </a:prstGeom>
          <a:solidFill>
            <a:srgbClr val="FFFFFF">
              <a:alpha val="70000"/>
            </a:srgbClr>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Tree>
    <p:extLst>
      <p:ext uri="{BB962C8B-B14F-4D97-AF65-F5344CB8AC3E}">
        <p14:creationId xmlns:p14="http://schemas.microsoft.com/office/powerpoint/2010/main" val="15369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Composition of Stream Components</a:t>
            </a:r>
            <a:endParaRPr lang="en-US" dirty="0"/>
          </a:p>
        </p:txBody>
      </p:sp>
      <p:pic>
        <p:nvPicPr>
          <p:cNvPr id="6" name="Picture 5"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grpSp>
        <p:nvGrpSpPr>
          <p:cNvPr id="15" name="Group 14"/>
          <p:cNvGrpSpPr/>
          <p:nvPr/>
        </p:nvGrpSpPr>
        <p:grpSpPr>
          <a:xfrm>
            <a:off x="724971" y="2279391"/>
            <a:ext cx="648425" cy="504766"/>
            <a:chOff x="572935" y="2331044"/>
            <a:chExt cx="732843" cy="570481"/>
          </a:xfrm>
        </p:grpSpPr>
        <p:sp>
          <p:nvSpPr>
            <p:cNvPr id="16" name="Rectangle 15"/>
            <p:cNvSpPr/>
            <p:nvPr/>
          </p:nvSpPr>
          <p:spPr>
            <a:xfrm>
              <a:off x="572935" y="2331044"/>
              <a:ext cx="570481" cy="57048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17" name="Group 16"/>
            <p:cNvGrpSpPr/>
            <p:nvPr/>
          </p:nvGrpSpPr>
          <p:grpSpPr>
            <a:xfrm>
              <a:off x="1153679" y="2542210"/>
              <a:ext cx="152099" cy="148148"/>
              <a:chOff x="156317" y="2377791"/>
              <a:chExt cx="152099" cy="148148"/>
            </a:xfrm>
          </p:grpSpPr>
          <p:sp>
            <p:nvSpPr>
              <p:cNvPr id="18" name="Rectangle 17"/>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9" name="Triangle 18"/>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59" name="Group 58"/>
          <p:cNvGrpSpPr/>
          <p:nvPr/>
        </p:nvGrpSpPr>
        <p:grpSpPr>
          <a:xfrm>
            <a:off x="1581923" y="2583343"/>
            <a:ext cx="780804" cy="504766"/>
            <a:chOff x="1683413" y="2831820"/>
            <a:chExt cx="780804" cy="504766"/>
          </a:xfrm>
        </p:grpSpPr>
        <p:sp>
          <p:nvSpPr>
            <p:cNvPr id="23" name="Rectangle 22"/>
            <p:cNvSpPr/>
            <p:nvPr/>
          </p:nvSpPr>
          <p:spPr>
            <a:xfrm>
              <a:off x="1817992" y="2831820"/>
              <a:ext cx="504766" cy="5047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24" name="Group 23"/>
            <p:cNvGrpSpPr/>
            <p:nvPr/>
          </p:nvGrpSpPr>
          <p:grpSpPr>
            <a:xfrm>
              <a:off x="1683413" y="2912478"/>
              <a:ext cx="134578" cy="131082"/>
              <a:chOff x="156317" y="2377791"/>
              <a:chExt cx="152099" cy="148148"/>
            </a:xfrm>
          </p:grpSpPr>
          <p:sp>
            <p:nvSpPr>
              <p:cNvPr id="31" name="Rectangle 30"/>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2" name="Triangle 31"/>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25" name="Group 24"/>
            <p:cNvGrpSpPr/>
            <p:nvPr/>
          </p:nvGrpSpPr>
          <p:grpSpPr>
            <a:xfrm>
              <a:off x="1683413" y="3137702"/>
              <a:ext cx="134578" cy="131082"/>
              <a:chOff x="156317" y="2377791"/>
              <a:chExt cx="152099" cy="148148"/>
            </a:xfrm>
          </p:grpSpPr>
          <p:sp>
            <p:nvSpPr>
              <p:cNvPr id="29" name="Rectangle 28"/>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0" name="Triangle 29"/>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26" name="Group 25"/>
            <p:cNvGrpSpPr/>
            <p:nvPr/>
          </p:nvGrpSpPr>
          <p:grpSpPr>
            <a:xfrm>
              <a:off x="2329639" y="3018661"/>
              <a:ext cx="134578" cy="131082"/>
              <a:chOff x="156317" y="2377791"/>
              <a:chExt cx="152099" cy="148148"/>
            </a:xfrm>
          </p:grpSpPr>
          <p:sp>
            <p:nvSpPr>
              <p:cNvPr id="27" name="Rectangle 26"/>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8" name="Triangle 27"/>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34" name="Group 33"/>
          <p:cNvGrpSpPr/>
          <p:nvPr/>
        </p:nvGrpSpPr>
        <p:grpSpPr>
          <a:xfrm>
            <a:off x="727490" y="2889225"/>
            <a:ext cx="648425" cy="504766"/>
            <a:chOff x="572935" y="2331044"/>
            <a:chExt cx="732843" cy="570481"/>
          </a:xfrm>
        </p:grpSpPr>
        <p:sp>
          <p:nvSpPr>
            <p:cNvPr id="35" name="Rectangle 34"/>
            <p:cNvSpPr/>
            <p:nvPr/>
          </p:nvSpPr>
          <p:spPr>
            <a:xfrm>
              <a:off x="572935" y="2331044"/>
              <a:ext cx="570481" cy="57048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36" name="Group 35"/>
            <p:cNvGrpSpPr/>
            <p:nvPr/>
          </p:nvGrpSpPr>
          <p:grpSpPr>
            <a:xfrm>
              <a:off x="1153679" y="2542210"/>
              <a:ext cx="152099" cy="148148"/>
              <a:chOff x="156317" y="2377791"/>
              <a:chExt cx="152099" cy="148148"/>
            </a:xfrm>
          </p:grpSpPr>
          <p:sp>
            <p:nvSpPr>
              <p:cNvPr id="37" name="Rectangle 36"/>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8" name="Triangle 37"/>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cxnSp>
        <p:nvCxnSpPr>
          <p:cNvPr id="41" name="Elbow Connector 40"/>
          <p:cNvCxnSpPr>
            <a:stCxn id="18" idx="3"/>
            <a:endCxn id="31" idx="1"/>
          </p:cNvCxnSpPr>
          <p:nvPr/>
        </p:nvCxnSpPr>
        <p:spPr>
          <a:xfrm>
            <a:off x="1373396" y="2531773"/>
            <a:ext cx="208527" cy="19776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42"/>
          <p:cNvCxnSpPr>
            <a:stCxn id="37" idx="3"/>
            <a:endCxn id="30" idx="3"/>
          </p:cNvCxnSpPr>
          <p:nvPr/>
        </p:nvCxnSpPr>
        <p:spPr>
          <a:xfrm flipV="1">
            <a:off x="1375915" y="2950571"/>
            <a:ext cx="215460" cy="191036"/>
          </a:xfrm>
          <a:prstGeom prst="bentConnector3">
            <a:avLst>
              <a:gd name="adj1" fmla="val 34527"/>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58" name="Group 57"/>
          <p:cNvGrpSpPr/>
          <p:nvPr/>
        </p:nvGrpSpPr>
        <p:grpSpPr>
          <a:xfrm>
            <a:off x="2415139" y="2571299"/>
            <a:ext cx="781215" cy="504766"/>
            <a:chOff x="2596261" y="2819777"/>
            <a:chExt cx="781215" cy="504766"/>
          </a:xfrm>
        </p:grpSpPr>
        <p:sp>
          <p:nvSpPr>
            <p:cNvPr id="47" name="Rectangle 46"/>
            <p:cNvSpPr/>
            <p:nvPr/>
          </p:nvSpPr>
          <p:spPr>
            <a:xfrm>
              <a:off x="2736296" y="2819777"/>
              <a:ext cx="504766" cy="5047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48" name="Group 47"/>
            <p:cNvGrpSpPr/>
            <p:nvPr/>
          </p:nvGrpSpPr>
          <p:grpSpPr>
            <a:xfrm>
              <a:off x="2596261" y="3018661"/>
              <a:ext cx="134578" cy="131082"/>
              <a:chOff x="156317" y="2377782"/>
              <a:chExt cx="152099" cy="148147"/>
            </a:xfrm>
          </p:grpSpPr>
          <p:sp>
            <p:nvSpPr>
              <p:cNvPr id="55" name="Rectangle 54"/>
              <p:cNvSpPr/>
              <p:nvPr/>
            </p:nvSpPr>
            <p:spPr>
              <a:xfrm>
                <a:off x="156317" y="2377782"/>
                <a:ext cx="152099" cy="148147"/>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6" name="Triangle 55"/>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49" name="Group 48"/>
            <p:cNvGrpSpPr/>
            <p:nvPr/>
          </p:nvGrpSpPr>
          <p:grpSpPr>
            <a:xfrm>
              <a:off x="3241062" y="3142921"/>
              <a:ext cx="134578" cy="131082"/>
              <a:chOff x="156317" y="2377791"/>
              <a:chExt cx="152099" cy="148148"/>
            </a:xfrm>
          </p:grpSpPr>
          <p:sp>
            <p:nvSpPr>
              <p:cNvPr id="53" name="Rectangle 52"/>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4" name="Triangle 53"/>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50" name="Group 49"/>
            <p:cNvGrpSpPr/>
            <p:nvPr/>
          </p:nvGrpSpPr>
          <p:grpSpPr>
            <a:xfrm>
              <a:off x="3242898" y="2917721"/>
              <a:ext cx="134578" cy="131082"/>
              <a:chOff x="156317" y="2377791"/>
              <a:chExt cx="152099" cy="148148"/>
            </a:xfrm>
          </p:grpSpPr>
          <p:sp>
            <p:nvSpPr>
              <p:cNvPr id="51" name="Rectangle 50"/>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2" name="Triangle 51"/>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60" name="Group 59"/>
          <p:cNvGrpSpPr/>
          <p:nvPr/>
        </p:nvGrpSpPr>
        <p:grpSpPr>
          <a:xfrm>
            <a:off x="3463346" y="2251402"/>
            <a:ext cx="780804" cy="504766"/>
            <a:chOff x="1683413" y="2831820"/>
            <a:chExt cx="780804" cy="504766"/>
          </a:xfrm>
        </p:grpSpPr>
        <p:sp>
          <p:nvSpPr>
            <p:cNvPr id="61" name="Rectangle 60"/>
            <p:cNvSpPr/>
            <p:nvPr/>
          </p:nvSpPr>
          <p:spPr>
            <a:xfrm>
              <a:off x="1817992" y="2831820"/>
              <a:ext cx="504766" cy="5047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62" name="Group 61"/>
            <p:cNvGrpSpPr/>
            <p:nvPr/>
          </p:nvGrpSpPr>
          <p:grpSpPr>
            <a:xfrm>
              <a:off x="1683413" y="2912478"/>
              <a:ext cx="134578" cy="131082"/>
              <a:chOff x="156317" y="2377791"/>
              <a:chExt cx="152099" cy="148148"/>
            </a:xfrm>
          </p:grpSpPr>
          <p:sp>
            <p:nvSpPr>
              <p:cNvPr id="69" name="Rectangle 68"/>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0" name="Triangle 69"/>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63" name="Group 62"/>
            <p:cNvGrpSpPr/>
            <p:nvPr/>
          </p:nvGrpSpPr>
          <p:grpSpPr>
            <a:xfrm>
              <a:off x="1683413" y="3137702"/>
              <a:ext cx="134578" cy="131082"/>
              <a:chOff x="156317" y="2377791"/>
              <a:chExt cx="152099" cy="148148"/>
            </a:xfrm>
          </p:grpSpPr>
          <p:sp>
            <p:nvSpPr>
              <p:cNvPr id="67" name="Rectangle 66"/>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68" name="Triangle 67"/>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64" name="Group 63"/>
            <p:cNvGrpSpPr/>
            <p:nvPr/>
          </p:nvGrpSpPr>
          <p:grpSpPr>
            <a:xfrm>
              <a:off x="2329639" y="3018661"/>
              <a:ext cx="134578" cy="131082"/>
              <a:chOff x="156317" y="2377791"/>
              <a:chExt cx="152099" cy="148148"/>
            </a:xfrm>
          </p:grpSpPr>
          <p:sp>
            <p:nvSpPr>
              <p:cNvPr id="65" name="Rectangle 64"/>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66" name="Triangle 65"/>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73" name="Group 72"/>
          <p:cNvGrpSpPr/>
          <p:nvPr/>
        </p:nvGrpSpPr>
        <p:grpSpPr>
          <a:xfrm>
            <a:off x="3458459" y="2885028"/>
            <a:ext cx="783698" cy="504766"/>
            <a:chOff x="3230382" y="2492637"/>
            <a:chExt cx="783698" cy="504766"/>
          </a:xfrm>
        </p:grpSpPr>
        <p:sp>
          <p:nvSpPr>
            <p:cNvPr id="74" name="Rectangle 73"/>
            <p:cNvSpPr/>
            <p:nvPr/>
          </p:nvSpPr>
          <p:spPr>
            <a:xfrm>
              <a:off x="3365655" y="2492637"/>
              <a:ext cx="504766" cy="5047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75" name="Group 74"/>
            <p:cNvGrpSpPr/>
            <p:nvPr/>
          </p:nvGrpSpPr>
          <p:grpSpPr>
            <a:xfrm>
              <a:off x="3230382" y="2683597"/>
              <a:ext cx="134578" cy="131082"/>
              <a:chOff x="156317" y="2377791"/>
              <a:chExt cx="152099" cy="148148"/>
            </a:xfrm>
          </p:grpSpPr>
          <p:sp>
            <p:nvSpPr>
              <p:cNvPr id="79" name="Rectangle 78"/>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0" name="Triangle 79"/>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76" name="Group 75"/>
            <p:cNvGrpSpPr/>
            <p:nvPr/>
          </p:nvGrpSpPr>
          <p:grpSpPr>
            <a:xfrm>
              <a:off x="3879502" y="2679478"/>
              <a:ext cx="134578" cy="131082"/>
              <a:chOff x="156317" y="2377791"/>
              <a:chExt cx="152099" cy="148148"/>
            </a:xfrm>
          </p:grpSpPr>
          <p:sp>
            <p:nvSpPr>
              <p:cNvPr id="77" name="Rectangle 76"/>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8" name="Triangle 77"/>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81" name="Group 80"/>
          <p:cNvGrpSpPr/>
          <p:nvPr/>
        </p:nvGrpSpPr>
        <p:grpSpPr>
          <a:xfrm>
            <a:off x="4303812" y="2880832"/>
            <a:ext cx="781215" cy="504766"/>
            <a:chOff x="2596261" y="2819777"/>
            <a:chExt cx="781215" cy="504766"/>
          </a:xfrm>
        </p:grpSpPr>
        <p:sp>
          <p:nvSpPr>
            <p:cNvPr id="82" name="Rectangle 81"/>
            <p:cNvSpPr/>
            <p:nvPr/>
          </p:nvSpPr>
          <p:spPr>
            <a:xfrm>
              <a:off x="2736296" y="2819777"/>
              <a:ext cx="504766" cy="5047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83" name="Group 82"/>
            <p:cNvGrpSpPr/>
            <p:nvPr/>
          </p:nvGrpSpPr>
          <p:grpSpPr>
            <a:xfrm>
              <a:off x="2596261" y="3018661"/>
              <a:ext cx="134578" cy="131082"/>
              <a:chOff x="156317" y="2377782"/>
              <a:chExt cx="152099" cy="148147"/>
            </a:xfrm>
          </p:grpSpPr>
          <p:sp>
            <p:nvSpPr>
              <p:cNvPr id="90" name="Rectangle 89"/>
              <p:cNvSpPr/>
              <p:nvPr/>
            </p:nvSpPr>
            <p:spPr>
              <a:xfrm>
                <a:off x="156317" y="2377782"/>
                <a:ext cx="152099" cy="148147"/>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91" name="Triangle 90"/>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84" name="Group 83"/>
            <p:cNvGrpSpPr/>
            <p:nvPr/>
          </p:nvGrpSpPr>
          <p:grpSpPr>
            <a:xfrm>
              <a:off x="3241062" y="3142921"/>
              <a:ext cx="134578" cy="131082"/>
              <a:chOff x="156317" y="2377791"/>
              <a:chExt cx="152099" cy="148148"/>
            </a:xfrm>
          </p:grpSpPr>
          <p:sp>
            <p:nvSpPr>
              <p:cNvPr id="88" name="Rectangle 87"/>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9" name="Triangle 88"/>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85" name="Group 84"/>
            <p:cNvGrpSpPr/>
            <p:nvPr/>
          </p:nvGrpSpPr>
          <p:grpSpPr>
            <a:xfrm>
              <a:off x="3242898" y="2917721"/>
              <a:ext cx="134578" cy="131082"/>
              <a:chOff x="156317" y="2377791"/>
              <a:chExt cx="152099" cy="148148"/>
            </a:xfrm>
          </p:grpSpPr>
          <p:sp>
            <p:nvSpPr>
              <p:cNvPr id="86" name="Rectangle 85"/>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7" name="Triangle 86"/>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92" name="Group 91"/>
          <p:cNvGrpSpPr/>
          <p:nvPr/>
        </p:nvGrpSpPr>
        <p:grpSpPr>
          <a:xfrm>
            <a:off x="5267209" y="2360635"/>
            <a:ext cx="780804" cy="504766"/>
            <a:chOff x="1683413" y="2831820"/>
            <a:chExt cx="780804" cy="504766"/>
          </a:xfrm>
        </p:grpSpPr>
        <p:sp>
          <p:nvSpPr>
            <p:cNvPr id="93" name="Rectangle 92"/>
            <p:cNvSpPr/>
            <p:nvPr/>
          </p:nvSpPr>
          <p:spPr>
            <a:xfrm>
              <a:off x="1817992" y="2831820"/>
              <a:ext cx="504766" cy="5047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94" name="Group 93"/>
            <p:cNvGrpSpPr/>
            <p:nvPr/>
          </p:nvGrpSpPr>
          <p:grpSpPr>
            <a:xfrm>
              <a:off x="1683413" y="2912478"/>
              <a:ext cx="134578" cy="131082"/>
              <a:chOff x="156317" y="2377791"/>
              <a:chExt cx="152099" cy="148148"/>
            </a:xfrm>
          </p:grpSpPr>
          <p:sp>
            <p:nvSpPr>
              <p:cNvPr id="101" name="Rectangle 100"/>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02" name="Triangle 101"/>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95" name="Group 94"/>
            <p:cNvGrpSpPr/>
            <p:nvPr/>
          </p:nvGrpSpPr>
          <p:grpSpPr>
            <a:xfrm>
              <a:off x="1683413" y="3137702"/>
              <a:ext cx="134578" cy="131082"/>
              <a:chOff x="156317" y="2377791"/>
              <a:chExt cx="152099" cy="148148"/>
            </a:xfrm>
          </p:grpSpPr>
          <p:sp>
            <p:nvSpPr>
              <p:cNvPr id="99" name="Rectangle 98"/>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00" name="Triangle 99"/>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96" name="Group 95"/>
            <p:cNvGrpSpPr/>
            <p:nvPr/>
          </p:nvGrpSpPr>
          <p:grpSpPr>
            <a:xfrm>
              <a:off x="2329639" y="3018661"/>
              <a:ext cx="134578" cy="131082"/>
              <a:chOff x="156317" y="2377791"/>
              <a:chExt cx="152099" cy="148148"/>
            </a:xfrm>
          </p:grpSpPr>
          <p:sp>
            <p:nvSpPr>
              <p:cNvPr id="97" name="Rectangle 96"/>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98" name="Triangle 97"/>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cxnSp>
        <p:nvCxnSpPr>
          <p:cNvPr id="106" name="Elbow Connector 105"/>
          <p:cNvCxnSpPr>
            <a:stCxn id="51" idx="3"/>
            <a:endCxn id="67" idx="1"/>
          </p:cNvCxnSpPr>
          <p:nvPr/>
        </p:nvCxnSpPr>
        <p:spPr>
          <a:xfrm flipV="1">
            <a:off x="3196354" y="2622825"/>
            <a:ext cx="266992" cy="11195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1" name="Elbow Connector 110"/>
          <p:cNvCxnSpPr>
            <a:stCxn id="53" idx="3"/>
            <a:endCxn id="79" idx="1"/>
          </p:cNvCxnSpPr>
          <p:nvPr/>
        </p:nvCxnSpPr>
        <p:spPr>
          <a:xfrm>
            <a:off x="3194518" y="2959984"/>
            <a:ext cx="263941" cy="18154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7" name="Elbow Connector 116"/>
          <p:cNvCxnSpPr>
            <a:stCxn id="97" idx="3"/>
            <a:endCxn id="70" idx="3"/>
          </p:cNvCxnSpPr>
          <p:nvPr/>
        </p:nvCxnSpPr>
        <p:spPr>
          <a:xfrm flipH="1" flipV="1">
            <a:off x="3472798" y="2393406"/>
            <a:ext cx="2575215" cy="219611"/>
          </a:xfrm>
          <a:prstGeom prst="bentConnector5">
            <a:avLst>
              <a:gd name="adj1" fmla="val -2836"/>
              <a:gd name="adj2" fmla="val 200479"/>
              <a:gd name="adj3" fmla="val 105425"/>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21" name="Group 120"/>
          <p:cNvGrpSpPr/>
          <p:nvPr/>
        </p:nvGrpSpPr>
        <p:grpSpPr>
          <a:xfrm>
            <a:off x="6361334" y="2664000"/>
            <a:ext cx="783698" cy="504766"/>
            <a:chOff x="3230382" y="2492637"/>
            <a:chExt cx="783698" cy="504766"/>
          </a:xfrm>
        </p:grpSpPr>
        <p:sp>
          <p:nvSpPr>
            <p:cNvPr id="122" name="Rectangle 121"/>
            <p:cNvSpPr/>
            <p:nvPr/>
          </p:nvSpPr>
          <p:spPr>
            <a:xfrm>
              <a:off x="3365655" y="2492637"/>
              <a:ext cx="504766" cy="5047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123" name="Group 122"/>
            <p:cNvGrpSpPr/>
            <p:nvPr/>
          </p:nvGrpSpPr>
          <p:grpSpPr>
            <a:xfrm>
              <a:off x="3230382" y="2683597"/>
              <a:ext cx="134578" cy="131082"/>
              <a:chOff x="156317" y="2377791"/>
              <a:chExt cx="152099" cy="148148"/>
            </a:xfrm>
          </p:grpSpPr>
          <p:sp>
            <p:nvSpPr>
              <p:cNvPr id="127" name="Rectangle 126"/>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28" name="Triangle 127"/>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124" name="Group 123"/>
            <p:cNvGrpSpPr/>
            <p:nvPr/>
          </p:nvGrpSpPr>
          <p:grpSpPr>
            <a:xfrm>
              <a:off x="3879502" y="2679478"/>
              <a:ext cx="134578" cy="131082"/>
              <a:chOff x="156317" y="2377791"/>
              <a:chExt cx="152099" cy="148148"/>
            </a:xfrm>
          </p:grpSpPr>
          <p:sp>
            <p:nvSpPr>
              <p:cNvPr id="125" name="Rectangle 124"/>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26" name="Triangle 125"/>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130" name="Group 129"/>
          <p:cNvGrpSpPr/>
          <p:nvPr/>
        </p:nvGrpSpPr>
        <p:grpSpPr>
          <a:xfrm>
            <a:off x="7185241" y="2664000"/>
            <a:ext cx="783698" cy="504766"/>
            <a:chOff x="3230382" y="2492637"/>
            <a:chExt cx="783698" cy="504766"/>
          </a:xfrm>
        </p:grpSpPr>
        <p:sp>
          <p:nvSpPr>
            <p:cNvPr id="131" name="Rectangle 130"/>
            <p:cNvSpPr/>
            <p:nvPr/>
          </p:nvSpPr>
          <p:spPr>
            <a:xfrm>
              <a:off x="3365655" y="2492637"/>
              <a:ext cx="504766" cy="5047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132" name="Group 131"/>
            <p:cNvGrpSpPr/>
            <p:nvPr/>
          </p:nvGrpSpPr>
          <p:grpSpPr>
            <a:xfrm>
              <a:off x="3230382" y="2683597"/>
              <a:ext cx="134578" cy="131082"/>
              <a:chOff x="156317" y="2377791"/>
              <a:chExt cx="152099" cy="148148"/>
            </a:xfrm>
          </p:grpSpPr>
          <p:sp>
            <p:nvSpPr>
              <p:cNvPr id="136" name="Rectangle 135"/>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37" name="Triangle 136"/>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133" name="Group 132"/>
            <p:cNvGrpSpPr/>
            <p:nvPr/>
          </p:nvGrpSpPr>
          <p:grpSpPr>
            <a:xfrm>
              <a:off x="3879502" y="2679478"/>
              <a:ext cx="134578" cy="131082"/>
              <a:chOff x="156317" y="2377791"/>
              <a:chExt cx="152099" cy="148148"/>
            </a:xfrm>
          </p:grpSpPr>
          <p:sp>
            <p:nvSpPr>
              <p:cNvPr id="134" name="Rectangle 133"/>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35" name="Triangle 134"/>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139" name="Group 138"/>
          <p:cNvGrpSpPr/>
          <p:nvPr/>
        </p:nvGrpSpPr>
        <p:grpSpPr>
          <a:xfrm>
            <a:off x="8017814" y="2664000"/>
            <a:ext cx="647158" cy="504766"/>
            <a:chOff x="5679739" y="2518343"/>
            <a:chExt cx="647158" cy="504766"/>
          </a:xfrm>
        </p:grpSpPr>
        <p:sp>
          <p:nvSpPr>
            <p:cNvPr id="140" name="Rectangle 139"/>
            <p:cNvSpPr/>
            <p:nvPr/>
          </p:nvSpPr>
          <p:spPr>
            <a:xfrm>
              <a:off x="5822131" y="2518343"/>
              <a:ext cx="504766" cy="5047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141" name="Group 140"/>
            <p:cNvGrpSpPr/>
            <p:nvPr/>
          </p:nvGrpSpPr>
          <p:grpSpPr>
            <a:xfrm>
              <a:off x="5679739" y="2705184"/>
              <a:ext cx="134578" cy="131082"/>
              <a:chOff x="156317" y="2377791"/>
              <a:chExt cx="152099" cy="148148"/>
            </a:xfrm>
          </p:grpSpPr>
          <p:sp>
            <p:nvSpPr>
              <p:cNvPr id="142" name="Rectangle 141"/>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43" name="Triangle 142"/>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sp>
        <p:nvSpPr>
          <p:cNvPr id="146" name="Rectangle 145"/>
          <p:cNvSpPr/>
          <p:nvPr/>
        </p:nvSpPr>
        <p:spPr>
          <a:xfrm>
            <a:off x="6495912" y="2622824"/>
            <a:ext cx="1329368" cy="587973"/>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147" name="Group 146"/>
          <p:cNvGrpSpPr/>
          <p:nvPr/>
        </p:nvGrpSpPr>
        <p:grpSpPr>
          <a:xfrm>
            <a:off x="6176771" y="2852846"/>
            <a:ext cx="134578" cy="131082"/>
            <a:chOff x="156317" y="2377791"/>
            <a:chExt cx="152099" cy="148148"/>
          </a:xfrm>
        </p:grpSpPr>
        <p:sp>
          <p:nvSpPr>
            <p:cNvPr id="151" name="Rectangle 150"/>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2" name="Triangle 151"/>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153" name="Rectangle 152"/>
          <p:cNvSpPr/>
          <p:nvPr/>
        </p:nvSpPr>
        <p:spPr>
          <a:xfrm>
            <a:off x="6490008" y="2563223"/>
            <a:ext cx="2174964" cy="716013"/>
          </a:xfrm>
          <a:prstGeom prst="rect">
            <a:avLst/>
          </a:prstGeom>
          <a:solidFill>
            <a:srgbClr val="FFFFFF">
              <a:alpha val="70000"/>
            </a:srgbClr>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cxnSp>
        <p:nvCxnSpPr>
          <p:cNvPr id="166" name="Straight Arrow Connector 165"/>
          <p:cNvCxnSpPr>
            <a:stCxn id="65" idx="3"/>
          </p:cNvCxnSpPr>
          <p:nvPr/>
        </p:nvCxnSpPr>
        <p:spPr>
          <a:xfrm>
            <a:off x="4244150" y="2503784"/>
            <a:ext cx="10180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3" name="Elbow Connector 172"/>
          <p:cNvCxnSpPr>
            <a:stCxn id="86" idx="3"/>
            <a:endCxn id="100" idx="3"/>
          </p:cNvCxnSpPr>
          <p:nvPr/>
        </p:nvCxnSpPr>
        <p:spPr>
          <a:xfrm flipV="1">
            <a:off x="5085027" y="2727863"/>
            <a:ext cx="191634" cy="31645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5" name="Elbow Connector 174"/>
          <p:cNvCxnSpPr>
            <a:stCxn id="88" idx="3"/>
            <a:endCxn id="151" idx="1"/>
          </p:cNvCxnSpPr>
          <p:nvPr/>
        </p:nvCxnSpPr>
        <p:spPr>
          <a:xfrm flipV="1">
            <a:off x="5083191" y="2918387"/>
            <a:ext cx="1093580" cy="35113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76" name="Rectangle 175"/>
          <p:cNvSpPr/>
          <p:nvPr/>
        </p:nvSpPr>
        <p:spPr>
          <a:xfrm>
            <a:off x="615550" y="2199300"/>
            <a:ext cx="1607142" cy="1256581"/>
          </a:xfrm>
          <a:prstGeom prst="rect">
            <a:avLst/>
          </a:prstGeom>
          <a:solidFill>
            <a:srgbClr val="FFFFFF">
              <a:alpha val="70000"/>
            </a:srgbClr>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77" name="TextBox 176"/>
          <p:cNvSpPr txBox="1"/>
          <p:nvPr/>
        </p:nvSpPr>
        <p:spPr>
          <a:xfrm>
            <a:off x="773235" y="1823837"/>
            <a:ext cx="1408847" cy="215444"/>
          </a:xfrm>
          <a:prstGeom prst="rect">
            <a:avLst/>
          </a:prstGeom>
          <a:noFill/>
        </p:spPr>
        <p:txBody>
          <a:bodyPr wrap="none" lIns="0" tIns="0" rIns="0" bIns="0" rtlCol="0">
            <a:spAutoFit/>
          </a:bodyPr>
          <a:lstStyle/>
          <a:p>
            <a:pPr algn="ctr"/>
            <a:r>
              <a:rPr lang="en-US" sz="1400" dirty="0" smtClean="0"/>
              <a:t>Composite Source</a:t>
            </a:r>
          </a:p>
        </p:txBody>
      </p:sp>
      <p:sp>
        <p:nvSpPr>
          <p:cNvPr id="178" name="TextBox 177"/>
          <p:cNvSpPr txBox="1"/>
          <p:nvPr/>
        </p:nvSpPr>
        <p:spPr>
          <a:xfrm>
            <a:off x="3624082" y="1824193"/>
            <a:ext cx="1524594" cy="215444"/>
          </a:xfrm>
          <a:prstGeom prst="rect">
            <a:avLst/>
          </a:prstGeom>
          <a:noFill/>
        </p:spPr>
        <p:txBody>
          <a:bodyPr wrap="square" lIns="0" tIns="0" rIns="0" bIns="0" rtlCol="0">
            <a:spAutoFit/>
          </a:bodyPr>
          <a:lstStyle/>
          <a:p>
            <a:pPr algn="ctr"/>
            <a:r>
              <a:rPr lang="en-US" sz="1400" smtClean="0"/>
              <a:t>Composite Flow</a:t>
            </a:r>
            <a:endParaRPr lang="en-US" sz="1400" dirty="0" smtClean="0"/>
          </a:p>
        </p:txBody>
      </p:sp>
      <p:sp>
        <p:nvSpPr>
          <p:cNvPr id="179" name="TextBox 178"/>
          <p:cNvSpPr txBox="1"/>
          <p:nvPr/>
        </p:nvSpPr>
        <p:spPr>
          <a:xfrm>
            <a:off x="6792972" y="1824193"/>
            <a:ext cx="1540686" cy="430887"/>
          </a:xfrm>
          <a:prstGeom prst="rect">
            <a:avLst/>
          </a:prstGeom>
          <a:noFill/>
        </p:spPr>
        <p:txBody>
          <a:bodyPr wrap="square" lIns="0" tIns="0" rIns="0" bIns="0" rtlCol="0">
            <a:spAutoFit/>
          </a:bodyPr>
          <a:lstStyle/>
          <a:p>
            <a:pPr algn="ctr"/>
            <a:r>
              <a:rPr lang="en-US" sz="1400" dirty="0" smtClean="0"/>
              <a:t>Composite Sink</a:t>
            </a:r>
            <a:br>
              <a:rPr lang="en-US" sz="1400" dirty="0" smtClean="0"/>
            </a:br>
            <a:r>
              <a:rPr lang="en-US" sz="1400" dirty="0" smtClean="0"/>
              <a:t>(nested)</a:t>
            </a:r>
          </a:p>
        </p:txBody>
      </p:sp>
      <p:sp>
        <p:nvSpPr>
          <p:cNvPr id="154" name="Rectangle 153"/>
          <p:cNvSpPr/>
          <p:nvPr/>
        </p:nvSpPr>
        <p:spPr>
          <a:xfrm>
            <a:off x="2555173" y="2093341"/>
            <a:ext cx="3621598" cy="1362540"/>
          </a:xfrm>
          <a:prstGeom prst="rect">
            <a:avLst/>
          </a:prstGeom>
          <a:solidFill>
            <a:srgbClr val="FFFFFF">
              <a:alpha val="70000"/>
            </a:srgbClr>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Tree>
    <p:extLst>
      <p:ext uri="{BB962C8B-B14F-4D97-AF65-F5344CB8AC3E}">
        <p14:creationId xmlns:p14="http://schemas.microsoft.com/office/powerpoint/2010/main" val="1053419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Once upon a time</a:t>
            </a:r>
            <a:r>
              <a:rPr lang="mr-IN" dirty="0" smtClean="0"/>
              <a:t>…</a:t>
            </a:r>
            <a:endParaRPr lang="en-US" dirty="0"/>
          </a:p>
        </p:txBody>
      </p:sp>
      <p:sp>
        <p:nvSpPr>
          <p:cNvPr id="3" name="Content Placeholder 2"/>
          <p:cNvSpPr>
            <a:spLocks noGrp="1"/>
          </p:cNvSpPr>
          <p:nvPr>
            <p:ph idx="1"/>
          </p:nvPr>
        </p:nvSpPr>
        <p:spPr>
          <a:xfrm>
            <a:off x="378619" y="737988"/>
            <a:ext cx="5166147" cy="3618310"/>
          </a:xfrm>
        </p:spPr>
        <p:txBody>
          <a:bodyPr/>
          <a:lstStyle/>
          <a:p>
            <a:pPr marL="285750" indent="-285750">
              <a:buFont typeface="Arial"/>
              <a:buChar char="•"/>
            </a:pPr>
            <a:r>
              <a:rPr lang="en-US" sz="1800" dirty="0" smtClean="0"/>
              <a:t>There was (is still) a need to make JVM programming more</a:t>
            </a:r>
          </a:p>
          <a:p>
            <a:pPr marL="573088" lvl="1" indent="-285750">
              <a:buFont typeface="Arial"/>
              <a:buChar char="•"/>
            </a:pPr>
            <a:r>
              <a:rPr lang="en-US" dirty="0" smtClean="0"/>
              <a:t>efficient</a:t>
            </a:r>
          </a:p>
          <a:p>
            <a:pPr marL="573088" lvl="1" indent="-285750">
              <a:buFont typeface="Arial"/>
              <a:buChar char="•"/>
            </a:pPr>
            <a:r>
              <a:rPr lang="en-US" dirty="0" smtClean="0"/>
              <a:t>reliable</a:t>
            </a:r>
          </a:p>
          <a:p>
            <a:pPr marL="573088" lvl="1" indent="-285750">
              <a:buFont typeface="Arial"/>
              <a:buChar char="•"/>
            </a:pPr>
            <a:r>
              <a:rPr lang="en-US" dirty="0" smtClean="0"/>
              <a:t>simple</a:t>
            </a:r>
          </a:p>
          <a:p>
            <a:pPr marL="573088" lvl="1" indent="-285750">
              <a:buFont typeface="Arial"/>
              <a:buChar char="•"/>
            </a:pPr>
            <a:endParaRPr lang="en-US" dirty="0" smtClean="0"/>
          </a:p>
          <a:p>
            <a:pPr marL="285750" indent="-285750">
              <a:buFont typeface="Arial"/>
              <a:buChar char="•"/>
            </a:pPr>
            <a:r>
              <a:rPr lang="en-US" sz="1800" dirty="0" smtClean="0"/>
              <a:t>It was (is still) hard to write concurrent programs</a:t>
            </a:r>
          </a:p>
          <a:p>
            <a:pPr marL="285750" indent="-285750">
              <a:buFont typeface="Arial"/>
              <a:buChar char="•"/>
            </a:pPr>
            <a:endParaRPr lang="en-US" sz="1800" dirty="0" smtClean="0"/>
          </a:p>
          <a:p>
            <a:pPr marL="285750" indent="-285750">
              <a:buFont typeface="Arial"/>
              <a:buChar char="•"/>
            </a:pPr>
            <a:r>
              <a:rPr lang="en-US" sz="1800" dirty="0" smtClean="0"/>
              <a:t>Mix &amp; match of libs made (still makes) things worse and unsupportable</a:t>
            </a:r>
          </a:p>
          <a:p>
            <a:pPr marL="573088" lvl="1" indent="-285750">
              <a:buFont typeface="Arial"/>
              <a:buChar char="•"/>
            </a:pPr>
            <a:endParaRPr lang="en-US" sz="1800" dirty="0" smtClean="0">
              <a:solidFill>
                <a:schemeClr val="accent1"/>
              </a:solidFill>
            </a:endParaRPr>
          </a:p>
        </p:txBody>
      </p:sp>
      <p:pic>
        <p:nvPicPr>
          <p:cNvPr id="4" name="Picture 3"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8253" y="136913"/>
            <a:ext cx="785839" cy="635779"/>
          </a:xfrm>
          <a:prstGeom prst="rect">
            <a:avLst/>
          </a:prstGeom>
        </p:spPr>
      </p:pic>
      <p:pic>
        <p:nvPicPr>
          <p:cNvPr id="5" name="Picture 4"/>
          <p:cNvPicPr>
            <a:picLocks noChangeAspect="1"/>
          </p:cNvPicPr>
          <p:nvPr/>
        </p:nvPicPr>
        <p:blipFill>
          <a:blip r:embed="rId4"/>
          <a:stretch>
            <a:fillRect/>
          </a:stretch>
        </p:blipFill>
        <p:spPr>
          <a:xfrm>
            <a:off x="5371703" y="3073484"/>
            <a:ext cx="1862297" cy="979208"/>
          </a:xfrm>
          <a:prstGeom prst="rect">
            <a:avLst/>
          </a:prstGeom>
        </p:spPr>
      </p:pic>
      <p:pic>
        <p:nvPicPr>
          <p:cNvPr id="6" name="Picture 5"/>
          <p:cNvPicPr>
            <a:picLocks noChangeAspect="1"/>
          </p:cNvPicPr>
          <p:nvPr/>
        </p:nvPicPr>
        <p:blipFill>
          <a:blip r:embed="rId5"/>
          <a:stretch>
            <a:fillRect/>
          </a:stretch>
        </p:blipFill>
        <p:spPr>
          <a:xfrm>
            <a:off x="5731440" y="1141803"/>
            <a:ext cx="2854709" cy="1505882"/>
          </a:xfrm>
          <a:prstGeom prst="rect">
            <a:avLst/>
          </a:prstGeom>
        </p:spPr>
      </p:pic>
      <p:sp>
        <p:nvSpPr>
          <p:cNvPr id="7" name="Cloud Callout 6"/>
          <p:cNvSpPr/>
          <p:nvPr/>
        </p:nvSpPr>
        <p:spPr>
          <a:xfrm>
            <a:off x="4990289" y="1031066"/>
            <a:ext cx="3932947" cy="1749340"/>
          </a:xfrm>
          <a:prstGeom prst="cloudCallou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 name="Striped Right Arrow 7"/>
          <p:cNvSpPr/>
          <p:nvPr/>
        </p:nvSpPr>
        <p:spPr>
          <a:xfrm>
            <a:off x="6783356" y="2032484"/>
            <a:ext cx="300430" cy="308436"/>
          </a:xfrm>
          <a:prstGeom prst="strip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Tree>
    <p:extLst>
      <p:ext uri="{BB962C8B-B14F-4D97-AF65-F5344CB8AC3E}">
        <p14:creationId xmlns:p14="http://schemas.microsoft.com/office/powerpoint/2010/main" val="127256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1: Big Data Collectors/Enrichers</a:t>
            </a:r>
            <a:endParaRPr lang="en-US" dirty="0"/>
          </a:p>
        </p:txBody>
      </p:sp>
      <p:grpSp>
        <p:nvGrpSpPr>
          <p:cNvPr id="10" name="Group 9"/>
          <p:cNvGrpSpPr/>
          <p:nvPr/>
        </p:nvGrpSpPr>
        <p:grpSpPr>
          <a:xfrm>
            <a:off x="1365299" y="2881581"/>
            <a:ext cx="1251858" cy="765109"/>
            <a:chOff x="1796141" y="1688840"/>
            <a:chExt cx="1251858" cy="765109"/>
          </a:xfrm>
        </p:grpSpPr>
        <p:sp>
          <p:nvSpPr>
            <p:cNvPr id="4" name="Rectangle 3"/>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 name="Rectangle 4"/>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6" name="Rectangle 5"/>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 name="Triangle 6"/>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 name="Triangle 7"/>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pic>
        <p:nvPicPr>
          <p:cNvPr id="9" name="Picture 8"/>
          <p:cNvPicPr>
            <a:picLocks noChangeAspect="1"/>
          </p:cNvPicPr>
          <p:nvPr/>
        </p:nvPicPr>
        <p:blipFill>
          <a:blip r:embed="rId3"/>
          <a:stretch>
            <a:fillRect/>
          </a:stretch>
        </p:blipFill>
        <p:spPr>
          <a:xfrm>
            <a:off x="224673" y="2365158"/>
            <a:ext cx="643556" cy="643556"/>
          </a:xfrm>
          <a:prstGeom prst="rect">
            <a:avLst/>
          </a:prstGeom>
        </p:spPr>
      </p:pic>
      <p:grpSp>
        <p:nvGrpSpPr>
          <p:cNvPr id="32" name="Group 31"/>
          <p:cNvGrpSpPr/>
          <p:nvPr/>
        </p:nvGrpSpPr>
        <p:grpSpPr>
          <a:xfrm rot="10800000">
            <a:off x="1356707" y="3925747"/>
            <a:ext cx="1251858" cy="765109"/>
            <a:chOff x="1796141" y="1688840"/>
            <a:chExt cx="1251858" cy="765109"/>
          </a:xfrm>
        </p:grpSpPr>
        <p:sp>
          <p:nvSpPr>
            <p:cNvPr id="33" name="Rectangle 3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4" name="Rectangle 3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5" name="Rectangle 3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6" name="Triangle 3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7" name="Triangle 3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cxnSp>
        <p:nvCxnSpPr>
          <p:cNvPr id="52" name="Straight Arrow Connector 51"/>
          <p:cNvCxnSpPr>
            <a:endCxn id="7" idx="3"/>
          </p:cNvCxnSpPr>
          <p:nvPr/>
        </p:nvCxnSpPr>
        <p:spPr>
          <a:xfrm>
            <a:off x="726155" y="3254807"/>
            <a:ext cx="639145" cy="93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717989" y="4291964"/>
            <a:ext cx="639145" cy="9328"/>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947159" y="3039780"/>
            <a:ext cx="306174" cy="215444"/>
          </a:xfrm>
          <a:prstGeom prst="rect">
            <a:avLst/>
          </a:prstGeom>
          <a:noFill/>
        </p:spPr>
        <p:txBody>
          <a:bodyPr wrap="none" lIns="0" tIns="0" rIns="0" bIns="0" rtlCol="0">
            <a:spAutoFit/>
          </a:bodyPr>
          <a:lstStyle/>
          <a:p>
            <a:pPr algn="ctr"/>
            <a:r>
              <a:rPr lang="en-US" sz="1400" dirty="0" err="1" smtClean="0"/>
              <a:t>Req</a:t>
            </a:r>
            <a:endParaRPr lang="en-US" sz="1400" dirty="0" smtClean="0"/>
          </a:p>
        </p:txBody>
      </p:sp>
      <p:sp>
        <p:nvSpPr>
          <p:cNvPr id="61" name="TextBox 60"/>
          <p:cNvSpPr txBox="1"/>
          <p:nvPr/>
        </p:nvSpPr>
        <p:spPr>
          <a:xfrm>
            <a:off x="908687" y="4076164"/>
            <a:ext cx="383118" cy="215444"/>
          </a:xfrm>
          <a:prstGeom prst="rect">
            <a:avLst/>
          </a:prstGeom>
          <a:noFill/>
        </p:spPr>
        <p:txBody>
          <a:bodyPr wrap="none" lIns="0" tIns="0" rIns="0" bIns="0" rtlCol="0">
            <a:spAutoFit/>
          </a:bodyPr>
          <a:lstStyle/>
          <a:p>
            <a:pPr algn="ctr"/>
            <a:r>
              <a:rPr lang="en-US" sz="1400" smtClean="0"/>
              <a:t>Resp</a:t>
            </a:r>
            <a:endParaRPr lang="en-US" sz="1400" dirty="0" smtClean="0"/>
          </a:p>
        </p:txBody>
      </p:sp>
      <p:sp>
        <p:nvSpPr>
          <p:cNvPr id="64" name="TextBox 63"/>
          <p:cNvSpPr txBox="1"/>
          <p:nvPr/>
        </p:nvSpPr>
        <p:spPr>
          <a:xfrm>
            <a:off x="1753027" y="3151749"/>
            <a:ext cx="488915" cy="184666"/>
          </a:xfrm>
          <a:prstGeom prst="rect">
            <a:avLst/>
          </a:prstGeom>
          <a:noFill/>
        </p:spPr>
        <p:txBody>
          <a:bodyPr wrap="none" lIns="0" tIns="0" rIns="0" bIns="0" rtlCol="0">
            <a:spAutoFit/>
          </a:bodyPr>
          <a:lstStyle/>
          <a:p>
            <a:pPr algn="ctr"/>
            <a:r>
              <a:rPr lang="en-US" sz="1200" dirty="0" smtClean="0"/>
              <a:t>Extract</a:t>
            </a:r>
          </a:p>
        </p:txBody>
      </p:sp>
      <p:sp>
        <p:nvSpPr>
          <p:cNvPr id="68" name="TextBox 67"/>
          <p:cNvSpPr txBox="1"/>
          <p:nvPr/>
        </p:nvSpPr>
        <p:spPr>
          <a:xfrm>
            <a:off x="1677341" y="4211985"/>
            <a:ext cx="586314" cy="184666"/>
          </a:xfrm>
          <a:prstGeom prst="rect">
            <a:avLst/>
          </a:prstGeom>
          <a:noFill/>
        </p:spPr>
        <p:txBody>
          <a:bodyPr wrap="none" lIns="0" tIns="0" rIns="0" bIns="0" rtlCol="0">
            <a:spAutoFit/>
          </a:bodyPr>
          <a:lstStyle/>
          <a:p>
            <a:pPr algn="ctr"/>
            <a:r>
              <a:rPr lang="en-US" sz="1200" dirty="0" smtClean="0"/>
              <a:t>Respond</a:t>
            </a:r>
          </a:p>
        </p:txBody>
      </p:sp>
      <p:grpSp>
        <p:nvGrpSpPr>
          <p:cNvPr id="12" name="Group 11"/>
          <p:cNvGrpSpPr/>
          <p:nvPr/>
        </p:nvGrpSpPr>
        <p:grpSpPr>
          <a:xfrm>
            <a:off x="3351847" y="2310879"/>
            <a:ext cx="1251858" cy="765109"/>
            <a:chOff x="4526898" y="2063610"/>
            <a:chExt cx="1251858" cy="765109"/>
          </a:xfrm>
        </p:grpSpPr>
        <p:sp>
          <p:nvSpPr>
            <p:cNvPr id="20" name="Rectangle 19"/>
            <p:cNvSpPr/>
            <p:nvPr/>
          </p:nvSpPr>
          <p:spPr>
            <a:xfrm>
              <a:off x="4774161" y="206361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1" name="Rectangle 20"/>
            <p:cNvSpPr/>
            <p:nvPr/>
          </p:nvSpPr>
          <p:spPr>
            <a:xfrm>
              <a:off x="5539270" y="232953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2" name="Rectangle 21"/>
            <p:cNvSpPr/>
            <p:nvPr/>
          </p:nvSpPr>
          <p:spPr>
            <a:xfrm>
              <a:off x="4534675" y="2490843"/>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3" name="Triangle 22"/>
            <p:cNvSpPr/>
            <p:nvPr/>
          </p:nvSpPr>
          <p:spPr>
            <a:xfrm rot="5400000">
              <a:off x="4523788" y="2490843"/>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4" name="Triangle 23"/>
            <p:cNvSpPr/>
            <p:nvPr/>
          </p:nvSpPr>
          <p:spPr>
            <a:xfrm rot="5400000">
              <a:off x="5536159" y="232564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66" name="TextBox 65"/>
            <p:cNvSpPr txBox="1"/>
            <p:nvPr/>
          </p:nvSpPr>
          <p:spPr>
            <a:xfrm>
              <a:off x="4804383" y="2341564"/>
              <a:ext cx="708527" cy="184666"/>
            </a:xfrm>
            <a:prstGeom prst="rect">
              <a:avLst/>
            </a:prstGeom>
            <a:noFill/>
          </p:spPr>
          <p:txBody>
            <a:bodyPr wrap="none" lIns="0" tIns="0" rIns="0" bIns="0" rtlCol="0">
              <a:spAutoFit/>
            </a:bodyPr>
            <a:lstStyle/>
            <a:p>
              <a:pPr algn="ctr"/>
              <a:r>
                <a:rPr lang="en-US" sz="1200" dirty="0" err="1" smtClean="0"/>
                <a:t>MergeHub</a:t>
              </a:r>
              <a:endParaRPr lang="en-US" sz="1200" dirty="0" smtClean="0"/>
            </a:p>
          </p:txBody>
        </p:sp>
        <p:sp>
          <p:nvSpPr>
            <p:cNvPr id="71" name="Rectangle 70"/>
            <p:cNvSpPr/>
            <p:nvPr/>
          </p:nvSpPr>
          <p:spPr>
            <a:xfrm>
              <a:off x="4536735" y="2166063"/>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2" name="Triangle 71"/>
            <p:cNvSpPr/>
            <p:nvPr/>
          </p:nvSpPr>
          <p:spPr>
            <a:xfrm rot="5400000">
              <a:off x="4525848" y="2166063"/>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cxnSp>
        <p:nvCxnSpPr>
          <p:cNvPr id="51" name="Curved Connector 50"/>
          <p:cNvCxnSpPr>
            <a:stCxn id="5" idx="3"/>
            <a:endCxn id="35" idx="1"/>
          </p:cNvCxnSpPr>
          <p:nvPr/>
        </p:nvCxnSpPr>
        <p:spPr>
          <a:xfrm flipH="1">
            <a:off x="2600788" y="3264135"/>
            <a:ext cx="16369" cy="1044167"/>
          </a:xfrm>
          <a:prstGeom prst="curvedConnector3">
            <a:avLst>
              <a:gd name="adj1" fmla="val -3072393"/>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1373465" y="760524"/>
            <a:ext cx="1251858" cy="765109"/>
            <a:chOff x="1796141" y="1688840"/>
            <a:chExt cx="1251858" cy="765109"/>
          </a:xfrm>
        </p:grpSpPr>
        <p:sp>
          <p:nvSpPr>
            <p:cNvPr id="77" name="Rectangle 76"/>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8" name="Rectangle 77"/>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9" name="Rectangle 78"/>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0" name="Triangle 79"/>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1" name="Triangle 80"/>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82" name="Group 81"/>
          <p:cNvGrpSpPr/>
          <p:nvPr/>
        </p:nvGrpSpPr>
        <p:grpSpPr>
          <a:xfrm rot="10800000">
            <a:off x="1364873" y="1804690"/>
            <a:ext cx="1251858" cy="765109"/>
            <a:chOff x="1796141" y="1688840"/>
            <a:chExt cx="1251858" cy="765109"/>
          </a:xfrm>
        </p:grpSpPr>
        <p:sp>
          <p:nvSpPr>
            <p:cNvPr id="83" name="Rectangle 8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4" name="Rectangle 8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5" name="Rectangle 8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6" name="Triangle 8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7" name="Triangle 8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cxnSp>
        <p:nvCxnSpPr>
          <p:cNvPr id="88" name="Straight Arrow Connector 87"/>
          <p:cNvCxnSpPr>
            <a:endCxn id="80" idx="3"/>
          </p:cNvCxnSpPr>
          <p:nvPr/>
        </p:nvCxnSpPr>
        <p:spPr>
          <a:xfrm>
            <a:off x="734321" y="1133750"/>
            <a:ext cx="639145" cy="93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a:off x="726155" y="2170907"/>
            <a:ext cx="639145" cy="9328"/>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955325" y="918723"/>
            <a:ext cx="306174" cy="215444"/>
          </a:xfrm>
          <a:prstGeom prst="rect">
            <a:avLst/>
          </a:prstGeom>
          <a:noFill/>
        </p:spPr>
        <p:txBody>
          <a:bodyPr wrap="none" lIns="0" tIns="0" rIns="0" bIns="0" rtlCol="0">
            <a:spAutoFit/>
          </a:bodyPr>
          <a:lstStyle/>
          <a:p>
            <a:pPr algn="ctr"/>
            <a:r>
              <a:rPr lang="en-US" sz="1400" dirty="0" err="1" smtClean="0"/>
              <a:t>Req</a:t>
            </a:r>
            <a:endParaRPr lang="en-US" sz="1400" dirty="0" smtClean="0"/>
          </a:p>
        </p:txBody>
      </p:sp>
      <p:sp>
        <p:nvSpPr>
          <p:cNvPr id="91" name="TextBox 90"/>
          <p:cNvSpPr txBox="1"/>
          <p:nvPr/>
        </p:nvSpPr>
        <p:spPr>
          <a:xfrm>
            <a:off x="916853" y="1955107"/>
            <a:ext cx="383118" cy="215444"/>
          </a:xfrm>
          <a:prstGeom prst="rect">
            <a:avLst/>
          </a:prstGeom>
          <a:noFill/>
        </p:spPr>
        <p:txBody>
          <a:bodyPr wrap="none" lIns="0" tIns="0" rIns="0" bIns="0" rtlCol="0">
            <a:spAutoFit/>
          </a:bodyPr>
          <a:lstStyle/>
          <a:p>
            <a:pPr algn="ctr"/>
            <a:r>
              <a:rPr lang="en-US" sz="1400" smtClean="0"/>
              <a:t>Resp</a:t>
            </a:r>
            <a:endParaRPr lang="en-US" sz="1400" dirty="0" smtClean="0"/>
          </a:p>
        </p:txBody>
      </p:sp>
      <p:sp>
        <p:nvSpPr>
          <p:cNvPr id="92" name="TextBox 91"/>
          <p:cNvSpPr txBox="1"/>
          <p:nvPr/>
        </p:nvSpPr>
        <p:spPr>
          <a:xfrm>
            <a:off x="1761193" y="1030692"/>
            <a:ext cx="488915" cy="184666"/>
          </a:xfrm>
          <a:prstGeom prst="rect">
            <a:avLst/>
          </a:prstGeom>
          <a:noFill/>
        </p:spPr>
        <p:txBody>
          <a:bodyPr wrap="none" lIns="0" tIns="0" rIns="0" bIns="0" rtlCol="0">
            <a:spAutoFit/>
          </a:bodyPr>
          <a:lstStyle/>
          <a:p>
            <a:pPr algn="ctr"/>
            <a:r>
              <a:rPr lang="en-US" sz="1200" dirty="0" smtClean="0"/>
              <a:t>Extract</a:t>
            </a:r>
          </a:p>
        </p:txBody>
      </p:sp>
      <p:sp>
        <p:nvSpPr>
          <p:cNvPr id="93" name="TextBox 92"/>
          <p:cNvSpPr txBox="1"/>
          <p:nvPr/>
        </p:nvSpPr>
        <p:spPr>
          <a:xfrm>
            <a:off x="1685507" y="2090928"/>
            <a:ext cx="586314" cy="184666"/>
          </a:xfrm>
          <a:prstGeom prst="rect">
            <a:avLst/>
          </a:prstGeom>
          <a:noFill/>
        </p:spPr>
        <p:txBody>
          <a:bodyPr wrap="none" lIns="0" tIns="0" rIns="0" bIns="0" rtlCol="0">
            <a:spAutoFit/>
          </a:bodyPr>
          <a:lstStyle/>
          <a:p>
            <a:pPr algn="ctr"/>
            <a:r>
              <a:rPr lang="en-US" sz="1200" dirty="0" smtClean="0"/>
              <a:t>Respond</a:t>
            </a:r>
          </a:p>
        </p:txBody>
      </p:sp>
      <p:cxnSp>
        <p:nvCxnSpPr>
          <p:cNvPr id="94" name="Curved Connector 93"/>
          <p:cNvCxnSpPr>
            <a:stCxn id="78" idx="3"/>
            <a:endCxn id="85" idx="1"/>
          </p:cNvCxnSpPr>
          <p:nvPr/>
        </p:nvCxnSpPr>
        <p:spPr>
          <a:xfrm flipH="1">
            <a:off x="2608954" y="1143078"/>
            <a:ext cx="16369" cy="1044167"/>
          </a:xfrm>
          <a:prstGeom prst="curvedConnector3">
            <a:avLst>
              <a:gd name="adj1" fmla="val -307239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6" name="Curved Connector 95"/>
          <p:cNvCxnSpPr>
            <a:endCxn id="72" idx="3"/>
          </p:cNvCxnSpPr>
          <p:nvPr/>
        </p:nvCxnSpPr>
        <p:spPr>
          <a:xfrm rot="16200000" flipH="1">
            <a:off x="2908611" y="2084667"/>
            <a:ext cx="601317" cy="289277"/>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9" name="Curved Connector 98"/>
          <p:cNvCxnSpPr>
            <a:stCxn id="5" idx="3"/>
            <a:endCxn id="22" idx="1"/>
          </p:cNvCxnSpPr>
          <p:nvPr/>
        </p:nvCxnSpPr>
        <p:spPr>
          <a:xfrm flipV="1">
            <a:off x="2617157" y="2854745"/>
            <a:ext cx="742467" cy="409390"/>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10" name="Group 109"/>
          <p:cNvGrpSpPr/>
          <p:nvPr/>
        </p:nvGrpSpPr>
        <p:grpSpPr>
          <a:xfrm>
            <a:off x="4661272" y="2299492"/>
            <a:ext cx="1251858" cy="765109"/>
            <a:chOff x="1796141" y="1688840"/>
            <a:chExt cx="1251858" cy="765109"/>
          </a:xfrm>
        </p:grpSpPr>
        <p:sp>
          <p:nvSpPr>
            <p:cNvPr id="111" name="Rectangle 110"/>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2" name="Rectangle 111"/>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3" name="Rectangle 112"/>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4" name="Triangle 113"/>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5" name="Triangle 114"/>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116" name="TextBox 115"/>
          <p:cNvSpPr txBox="1"/>
          <p:nvPr/>
        </p:nvSpPr>
        <p:spPr>
          <a:xfrm>
            <a:off x="5079266" y="2461939"/>
            <a:ext cx="428386" cy="369332"/>
          </a:xfrm>
          <a:prstGeom prst="rect">
            <a:avLst/>
          </a:prstGeom>
          <a:noFill/>
        </p:spPr>
        <p:txBody>
          <a:bodyPr wrap="none" lIns="0" tIns="0" rIns="0" bIns="0" rtlCol="0">
            <a:spAutoFit/>
          </a:bodyPr>
          <a:lstStyle/>
          <a:p>
            <a:pPr algn="ctr"/>
            <a:r>
              <a:rPr lang="en-US" sz="1200" dirty="0" smtClean="0"/>
              <a:t>Enrich</a:t>
            </a:r>
            <a:br>
              <a:rPr lang="en-US" sz="1200" dirty="0" smtClean="0"/>
            </a:br>
            <a:r>
              <a:rPr lang="en-US" sz="1200" dirty="0" smtClean="0"/>
              <a:t>Flow</a:t>
            </a:r>
          </a:p>
        </p:txBody>
      </p:sp>
      <p:grpSp>
        <p:nvGrpSpPr>
          <p:cNvPr id="15" name="Group 14"/>
          <p:cNvGrpSpPr/>
          <p:nvPr/>
        </p:nvGrpSpPr>
        <p:grpSpPr>
          <a:xfrm>
            <a:off x="5967652" y="2297139"/>
            <a:ext cx="1004595" cy="765109"/>
            <a:chOff x="5967652" y="2297139"/>
            <a:chExt cx="1004595" cy="765109"/>
          </a:xfrm>
        </p:grpSpPr>
        <p:sp>
          <p:nvSpPr>
            <p:cNvPr id="118" name="Rectangle 117"/>
            <p:cNvSpPr/>
            <p:nvPr/>
          </p:nvSpPr>
          <p:spPr>
            <a:xfrm>
              <a:off x="6207138" y="2297139"/>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20" name="Rectangle 119"/>
            <p:cNvSpPr/>
            <p:nvPr/>
          </p:nvSpPr>
          <p:spPr>
            <a:xfrm>
              <a:off x="5967652" y="2563060"/>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21" name="Triangle 120"/>
            <p:cNvSpPr/>
            <p:nvPr/>
          </p:nvSpPr>
          <p:spPr>
            <a:xfrm rot="5400000">
              <a:off x="5965444" y="2561523"/>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123" name="TextBox 122"/>
          <p:cNvSpPr txBox="1"/>
          <p:nvPr/>
        </p:nvSpPr>
        <p:spPr>
          <a:xfrm>
            <a:off x="6424327" y="2461939"/>
            <a:ext cx="372666" cy="369332"/>
          </a:xfrm>
          <a:prstGeom prst="rect">
            <a:avLst/>
          </a:prstGeom>
          <a:noFill/>
        </p:spPr>
        <p:txBody>
          <a:bodyPr wrap="none" lIns="0" tIns="0" rIns="0" bIns="0" rtlCol="0">
            <a:spAutoFit/>
          </a:bodyPr>
          <a:lstStyle/>
          <a:p>
            <a:pPr algn="ctr"/>
            <a:r>
              <a:rPr lang="en-US" sz="1200" dirty="0" smtClean="0"/>
              <a:t>Kafka</a:t>
            </a:r>
            <a:br>
              <a:rPr lang="en-US" sz="1200" dirty="0" smtClean="0"/>
            </a:br>
            <a:r>
              <a:rPr lang="en-US" sz="1200" dirty="0" smtClean="0"/>
              <a:t>Sink</a:t>
            </a:r>
          </a:p>
        </p:txBody>
      </p:sp>
      <p:pic>
        <p:nvPicPr>
          <p:cNvPr id="124" name="Picture 1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0014" y="2405995"/>
            <a:ext cx="909739" cy="990349"/>
          </a:xfrm>
          <a:prstGeom prst="rect">
            <a:avLst/>
          </a:prstGeom>
        </p:spPr>
      </p:pic>
      <p:pic>
        <p:nvPicPr>
          <p:cNvPr id="73" name="Picture 72" descr="squbs1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sp>
        <p:nvSpPr>
          <p:cNvPr id="3" name="TextBox 2"/>
          <p:cNvSpPr txBox="1"/>
          <p:nvPr/>
        </p:nvSpPr>
        <p:spPr>
          <a:xfrm>
            <a:off x="4532644" y="3566898"/>
            <a:ext cx="1516889" cy="246221"/>
          </a:xfrm>
          <a:prstGeom prst="rect">
            <a:avLst/>
          </a:prstGeom>
          <a:noFill/>
        </p:spPr>
        <p:txBody>
          <a:bodyPr wrap="none" lIns="0" tIns="0" rIns="0" bIns="0" rtlCol="0">
            <a:spAutoFit/>
          </a:bodyPr>
          <a:lstStyle/>
          <a:p>
            <a:pPr algn="ctr"/>
            <a:r>
              <a:rPr lang="en-US" sz="1600" dirty="0" smtClean="0"/>
              <a:t>Enrichment Flow</a:t>
            </a:r>
          </a:p>
        </p:txBody>
      </p:sp>
      <p:sp>
        <p:nvSpPr>
          <p:cNvPr id="75" name="TextBox 74"/>
          <p:cNvSpPr txBox="1"/>
          <p:nvPr/>
        </p:nvSpPr>
        <p:spPr>
          <a:xfrm>
            <a:off x="1424419" y="4760522"/>
            <a:ext cx="1092158" cy="246221"/>
          </a:xfrm>
          <a:prstGeom prst="rect">
            <a:avLst/>
          </a:prstGeom>
          <a:noFill/>
        </p:spPr>
        <p:txBody>
          <a:bodyPr wrap="none" lIns="0" tIns="0" rIns="0" bIns="0" rtlCol="0">
            <a:spAutoFit/>
          </a:bodyPr>
          <a:lstStyle/>
          <a:p>
            <a:pPr algn="ctr"/>
            <a:r>
              <a:rPr lang="en-US" sz="1600" dirty="0" smtClean="0"/>
              <a:t>HTTP Flows</a:t>
            </a:r>
          </a:p>
        </p:txBody>
      </p:sp>
      <p:sp>
        <p:nvSpPr>
          <p:cNvPr id="69" name="Rounded Rectangle 68"/>
          <p:cNvSpPr/>
          <p:nvPr/>
        </p:nvSpPr>
        <p:spPr>
          <a:xfrm>
            <a:off x="3249611" y="1804690"/>
            <a:ext cx="4460142" cy="1700510"/>
          </a:xfrm>
          <a:prstGeom prst="roundRect">
            <a:avLst>
              <a:gd name="adj" fmla="val 5765"/>
            </a:avLst>
          </a:prstGeom>
          <a:no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0" name="Rounded Rectangle 69"/>
          <p:cNvSpPr/>
          <p:nvPr/>
        </p:nvSpPr>
        <p:spPr>
          <a:xfrm>
            <a:off x="908687" y="681773"/>
            <a:ext cx="2246629" cy="1964824"/>
          </a:xfrm>
          <a:prstGeom prst="roundRect">
            <a:avLst>
              <a:gd name="adj" fmla="val 5765"/>
            </a:avLst>
          </a:prstGeom>
          <a:no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4" name="Rounded Rectangle 73"/>
          <p:cNvSpPr/>
          <p:nvPr/>
        </p:nvSpPr>
        <p:spPr>
          <a:xfrm>
            <a:off x="908399" y="2798678"/>
            <a:ext cx="2246629" cy="1964824"/>
          </a:xfrm>
          <a:prstGeom prst="roundRect">
            <a:avLst>
              <a:gd name="adj" fmla="val 5765"/>
            </a:avLst>
          </a:prstGeom>
          <a:no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Tree>
    <p:extLst>
      <p:ext uri="{BB962C8B-B14F-4D97-AF65-F5344CB8AC3E}">
        <p14:creationId xmlns:p14="http://schemas.microsoft.com/office/powerpoint/2010/main" val="52272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1: Big Data Collectors/Enrichers</a:t>
            </a:r>
            <a:endParaRPr lang="en-US" dirty="0"/>
          </a:p>
        </p:txBody>
      </p:sp>
      <p:grpSp>
        <p:nvGrpSpPr>
          <p:cNvPr id="10" name="Group 9"/>
          <p:cNvGrpSpPr/>
          <p:nvPr/>
        </p:nvGrpSpPr>
        <p:grpSpPr>
          <a:xfrm>
            <a:off x="1365299" y="2881581"/>
            <a:ext cx="1251858" cy="765109"/>
            <a:chOff x="1796141" y="1688840"/>
            <a:chExt cx="1251858" cy="765109"/>
          </a:xfrm>
        </p:grpSpPr>
        <p:sp>
          <p:nvSpPr>
            <p:cNvPr id="4" name="Rectangle 3"/>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 name="Rectangle 4"/>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6" name="Rectangle 5"/>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 name="Triangle 6"/>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 name="Triangle 7"/>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pic>
        <p:nvPicPr>
          <p:cNvPr id="9" name="Picture 8"/>
          <p:cNvPicPr>
            <a:picLocks noChangeAspect="1"/>
          </p:cNvPicPr>
          <p:nvPr/>
        </p:nvPicPr>
        <p:blipFill>
          <a:blip r:embed="rId3"/>
          <a:stretch>
            <a:fillRect/>
          </a:stretch>
        </p:blipFill>
        <p:spPr>
          <a:xfrm>
            <a:off x="224673" y="2365158"/>
            <a:ext cx="643556" cy="643556"/>
          </a:xfrm>
          <a:prstGeom prst="rect">
            <a:avLst/>
          </a:prstGeom>
        </p:spPr>
      </p:pic>
      <p:grpSp>
        <p:nvGrpSpPr>
          <p:cNvPr id="32" name="Group 31"/>
          <p:cNvGrpSpPr/>
          <p:nvPr/>
        </p:nvGrpSpPr>
        <p:grpSpPr>
          <a:xfrm rot="10800000">
            <a:off x="1356707" y="3925747"/>
            <a:ext cx="1251858" cy="765109"/>
            <a:chOff x="1796141" y="1688840"/>
            <a:chExt cx="1251858" cy="765109"/>
          </a:xfrm>
        </p:grpSpPr>
        <p:sp>
          <p:nvSpPr>
            <p:cNvPr id="33" name="Rectangle 3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4" name="Rectangle 3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5" name="Rectangle 3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6" name="Triangle 3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7" name="Triangle 3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cxnSp>
        <p:nvCxnSpPr>
          <p:cNvPr id="52" name="Straight Arrow Connector 51"/>
          <p:cNvCxnSpPr>
            <a:endCxn id="7" idx="3"/>
          </p:cNvCxnSpPr>
          <p:nvPr/>
        </p:nvCxnSpPr>
        <p:spPr>
          <a:xfrm>
            <a:off x="726155" y="3254807"/>
            <a:ext cx="639145" cy="93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717989" y="4291964"/>
            <a:ext cx="639145" cy="9328"/>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947159" y="3039780"/>
            <a:ext cx="306174" cy="215444"/>
          </a:xfrm>
          <a:prstGeom prst="rect">
            <a:avLst/>
          </a:prstGeom>
          <a:noFill/>
        </p:spPr>
        <p:txBody>
          <a:bodyPr wrap="none" lIns="0" tIns="0" rIns="0" bIns="0" rtlCol="0">
            <a:spAutoFit/>
          </a:bodyPr>
          <a:lstStyle/>
          <a:p>
            <a:pPr algn="ctr"/>
            <a:r>
              <a:rPr lang="en-US" sz="1400" dirty="0" err="1" smtClean="0"/>
              <a:t>Req</a:t>
            </a:r>
            <a:endParaRPr lang="en-US" sz="1400" dirty="0" smtClean="0"/>
          </a:p>
        </p:txBody>
      </p:sp>
      <p:sp>
        <p:nvSpPr>
          <p:cNvPr id="61" name="TextBox 60"/>
          <p:cNvSpPr txBox="1"/>
          <p:nvPr/>
        </p:nvSpPr>
        <p:spPr>
          <a:xfrm>
            <a:off x="908687" y="4076164"/>
            <a:ext cx="383118" cy="215444"/>
          </a:xfrm>
          <a:prstGeom prst="rect">
            <a:avLst/>
          </a:prstGeom>
          <a:noFill/>
        </p:spPr>
        <p:txBody>
          <a:bodyPr wrap="none" lIns="0" tIns="0" rIns="0" bIns="0" rtlCol="0">
            <a:spAutoFit/>
          </a:bodyPr>
          <a:lstStyle/>
          <a:p>
            <a:pPr algn="ctr"/>
            <a:r>
              <a:rPr lang="en-US" sz="1400" smtClean="0"/>
              <a:t>Resp</a:t>
            </a:r>
            <a:endParaRPr lang="en-US" sz="1400" dirty="0" smtClean="0"/>
          </a:p>
        </p:txBody>
      </p:sp>
      <p:sp>
        <p:nvSpPr>
          <p:cNvPr id="64" name="TextBox 63"/>
          <p:cNvSpPr txBox="1"/>
          <p:nvPr/>
        </p:nvSpPr>
        <p:spPr>
          <a:xfrm>
            <a:off x="1753027" y="3151749"/>
            <a:ext cx="488915" cy="184666"/>
          </a:xfrm>
          <a:prstGeom prst="rect">
            <a:avLst/>
          </a:prstGeom>
          <a:noFill/>
        </p:spPr>
        <p:txBody>
          <a:bodyPr wrap="none" lIns="0" tIns="0" rIns="0" bIns="0" rtlCol="0">
            <a:spAutoFit/>
          </a:bodyPr>
          <a:lstStyle/>
          <a:p>
            <a:pPr algn="ctr"/>
            <a:r>
              <a:rPr lang="en-US" sz="1200" dirty="0" smtClean="0"/>
              <a:t>Extract</a:t>
            </a:r>
          </a:p>
        </p:txBody>
      </p:sp>
      <p:sp>
        <p:nvSpPr>
          <p:cNvPr id="68" name="TextBox 67"/>
          <p:cNvSpPr txBox="1"/>
          <p:nvPr/>
        </p:nvSpPr>
        <p:spPr>
          <a:xfrm>
            <a:off x="1677341" y="4211985"/>
            <a:ext cx="586314" cy="184666"/>
          </a:xfrm>
          <a:prstGeom prst="rect">
            <a:avLst/>
          </a:prstGeom>
          <a:noFill/>
        </p:spPr>
        <p:txBody>
          <a:bodyPr wrap="none" lIns="0" tIns="0" rIns="0" bIns="0" rtlCol="0">
            <a:spAutoFit/>
          </a:bodyPr>
          <a:lstStyle/>
          <a:p>
            <a:pPr algn="ctr"/>
            <a:r>
              <a:rPr lang="en-US" sz="1200" dirty="0" smtClean="0"/>
              <a:t>Respond</a:t>
            </a:r>
          </a:p>
        </p:txBody>
      </p:sp>
      <p:grpSp>
        <p:nvGrpSpPr>
          <p:cNvPr id="12" name="Group 11"/>
          <p:cNvGrpSpPr/>
          <p:nvPr/>
        </p:nvGrpSpPr>
        <p:grpSpPr>
          <a:xfrm>
            <a:off x="3351847" y="2310879"/>
            <a:ext cx="1251858" cy="765109"/>
            <a:chOff x="4526898" y="2063610"/>
            <a:chExt cx="1251858" cy="765109"/>
          </a:xfrm>
        </p:grpSpPr>
        <p:sp>
          <p:nvSpPr>
            <p:cNvPr id="20" name="Rectangle 19"/>
            <p:cNvSpPr/>
            <p:nvPr/>
          </p:nvSpPr>
          <p:spPr>
            <a:xfrm>
              <a:off x="4774161" y="206361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1" name="Rectangle 20"/>
            <p:cNvSpPr/>
            <p:nvPr/>
          </p:nvSpPr>
          <p:spPr>
            <a:xfrm>
              <a:off x="5539270" y="232953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2" name="Rectangle 21"/>
            <p:cNvSpPr/>
            <p:nvPr/>
          </p:nvSpPr>
          <p:spPr>
            <a:xfrm>
              <a:off x="4534675" y="2490843"/>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3" name="Triangle 22"/>
            <p:cNvSpPr/>
            <p:nvPr/>
          </p:nvSpPr>
          <p:spPr>
            <a:xfrm rot="5400000">
              <a:off x="4523788" y="2490843"/>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4" name="Triangle 23"/>
            <p:cNvSpPr/>
            <p:nvPr/>
          </p:nvSpPr>
          <p:spPr>
            <a:xfrm rot="5400000">
              <a:off x="5536159" y="232564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66" name="TextBox 65"/>
            <p:cNvSpPr txBox="1"/>
            <p:nvPr/>
          </p:nvSpPr>
          <p:spPr>
            <a:xfrm>
              <a:off x="4804383" y="2341564"/>
              <a:ext cx="708527" cy="184666"/>
            </a:xfrm>
            <a:prstGeom prst="rect">
              <a:avLst/>
            </a:prstGeom>
            <a:noFill/>
          </p:spPr>
          <p:txBody>
            <a:bodyPr wrap="none" lIns="0" tIns="0" rIns="0" bIns="0" rtlCol="0">
              <a:spAutoFit/>
            </a:bodyPr>
            <a:lstStyle/>
            <a:p>
              <a:pPr algn="ctr"/>
              <a:r>
                <a:rPr lang="en-US" sz="1200" dirty="0" err="1" smtClean="0"/>
                <a:t>MergeHub</a:t>
              </a:r>
              <a:endParaRPr lang="en-US" sz="1200" dirty="0" smtClean="0"/>
            </a:p>
          </p:txBody>
        </p:sp>
        <p:sp>
          <p:nvSpPr>
            <p:cNvPr id="71" name="Rectangle 70"/>
            <p:cNvSpPr/>
            <p:nvPr/>
          </p:nvSpPr>
          <p:spPr>
            <a:xfrm>
              <a:off x="4536735" y="2166063"/>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2" name="Triangle 71"/>
            <p:cNvSpPr/>
            <p:nvPr/>
          </p:nvSpPr>
          <p:spPr>
            <a:xfrm rot="5400000">
              <a:off x="4525848" y="2166063"/>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cxnSp>
        <p:nvCxnSpPr>
          <p:cNvPr id="51" name="Curved Connector 50"/>
          <p:cNvCxnSpPr>
            <a:stCxn id="5" idx="3"/>
            <a:endCxn id="35" idx="1"/>
          </p:cNvCxnSpPr>
          <p:nvPr/>
        </p:nvCxnSpPr>
        <p:spPr>
          <a:xfrm flipH="1">
            <a:off x="2600788" y="3264135"/>
            <a:ext cx="16369" cy="1044167"/>
          </a:xfrm>
          <a:prstGeom prst="curvedConnector3">
            <a:avLst>
              <a:gd name="adj1" fmla="val -3072393"/>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1373465" y="760524"/>
            <a:ext cx="1251858" cy="765109"/>
            <a:chOff x="1796141" y="1688840"/>
            <a:chExt cx="1251858" cy="765109"/>
          </a:xfrm>
        </p:grpSpPr>
        <p:sp>
          <p:nvSpPr>
            <p:cNvPr id="77" name="Rectangle 76"/>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8" name="Rectangle 77"/>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9" name="Rectangle 78"/>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0" name="Triangle 79"/>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1" name="Triangle 80"/>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82" name="Group 81"/>
          <p:cNvGrpSpPr/>
          <p:nvPr/>
        </p:nvGrpSpPr>
        <p:grpSpPr>
          <a:xfrm rot="10800000">
            <a:off x="1364873" y="1804690"/>
            <a:ext cx="1251858" cy="765109"/>
            <a:chOff x="1796141" y="1688840"/>
            <a:chExt cx="1251858" cy="765109"/>
          </a:xfrm>
        </p:grpSpPr>
        <p:sp>
          <p:nvSpPr>
            <p:cNvPr id="83" name="Rectangle 8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4" name="Rectangle 8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5" name="Rectangle 8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6" name="Triangle 8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7" name="Triangle 8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cxnSp>
        <p:nvCxnSpPr>
          <p:cNvPr id="88" name="Straight Arrow Connector 87"/>
          <p:cNvCxnSpPr>
            <a:endCxn id="80" idx="3"/>
          </p:cNvCxnSpPr>
          <p:nvPr/>
        </p:nvCxnSpPr>
        <p:spPr>
          <a:xfrm>
            <a:off x="734321" y="1133750"/>
            <a:ext cx="639145" cy="93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a:off x="726155" y="2170907"/>
            <a:ext cx="639145" cy="9328"/>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955325" y="918723"/>
            <a:ext cx="306174" cy="215444"/>
          </a:xfrm>
          <a:prstGeom prst="rect">
            <a:avLst/>
          </a:prstGeom>
          <a:noFill/>
        </p:spPr>
        <p:txBody>
          <a:bodyPr wrap="none" lIns="0" tIns="0" rIns="0" bIns="0" rtlCol="0">
            <a:spAutoFit/>
          </a:bodyPr>
          <a:lstStyle/>
          <a:p>
            <a:pPr algn="ctr"/>
            <a:r>
              <a:rPr lang="en-US" sz="1400" dirty="0" err="1" smtClean="0"/>
              <a:t>Req</a:t>
            </a:r>
            <a:endParaRPr lang="en-US" sz="1400" dirty="0" smtClean="0"/>
          </a:p>
        </p:txBody>
      </p:sp>
      <p:sp>
        <p:nvSpPr>
          <p:cNvPr id="91" name="TextBox 90"/>
          <p:cNvSpPr txBox="1"/>
          <p:nvPr/>
        </p:nvSpPr>
        <p:spPr>
          <a:xfrm>
            <a:off x="916853" y="1955107"/>
            <a:ext cx="383118" cy="215444"/>
          </a:xfrm>
          <a:prstGeom prst="rect">
            <a:avLst/>
          </a:prstGeom>
          <a:noFill/>
        </p:spPr>
        <p:txBody>
          <a:bodyPr wrap="none" lIns="0" tIns="0" rIns="0" bIns="0" rtlCol="0">
            <a:spAutoFit/>
          </a:bodyPr>
          <a:lstStyle/>
          <a:p>
            <a:pPr algn="ctr"/>
            <a:r>
              <a:rPr lang="en-US" sz="1400" smtClean="0"/>
              <a:t>Resp</a:t>
            </a:r>
            <a:endParaRPr lang="en-US" sz="1400" dirty="0" smtClean="0"/>
          </a:p>
        </p:txBody>
      </p:sp>
      <p:sp>
        <p:nvSpPr>
          <p:cNvPr id="92" name="TextBox 91"/>
          <p:cNvSpPr txBox="1"/>
          <p:nvPr/>
        </p:nvSpPr>
        <p:spPr>
          <a:xfrm>
            <a:off x="1761193" y="1030692"/>
            <a:ext cx="488915" cy="184666"/>
          </a:xfrm>
          <a:prstGeom prst="rect">
            <a:avLst/>
          </a:prstGeom>
          <a:noFill/>
        </p:spPr>
        <p:txBody>
          <a:bodyPr wrap="none" lIns="0" tIns="0" rIns="0" bIns="0" rtlCol="0">
            <a:spAutoFit/>
          </a:bodyPr>
          <a:lstStyle/>
          <a:p>
            <a:pPr algn="ctr"/>
            <a:r>
              <a:rPr lang="en-US" sz="1200" dirty="0" smtClean="0"/>
              <a:t>Extract</a:t>
            </a:r>
          </a:p>
        </p:txBody>
      </p:sp>
      <p:sp>
        <p:nvSpPr>
          <p:cNvPr id="93" name="TextBox 92"/>
          <p:cNvSpPr txBox="1"/>
          <p:nvPr/>
        </p:nvSpPr>
        <p:spPr>
          <a:xfrm>
            <a:off x="1685507" y="2090928"/>
            <a:ext cx="586314" cy="184666"/>
          </a:xfrm>
          <a:prstGeom prst="rect">
            <a:avLst/>
          </a:prstGeom>
          <a:noFill/>
        </p:spPr>
        <p:txBody>
          <a:bodyPr wrap="none" lIns="0" tIns="0" rIns="0" bIns="0" rtlCol="0">
            <a:spAutoFit/>
          </a:bodyPr>
          <a:lstStyle/>
          <a:p>
            <a:pPr algn="ctr"/>
            <a:r>
              <a:rPr lang="en-US" sz="1200" dirty="0" smtClean="0"/>
              <a:t>Respond</a:t>
            </a:r>
          </a:p>
        </p:txBody>
      </p:sp>
      <p:cxnSp>
        <p:nvCxnSpPr>
          <p:cNvPr id="94" name="Curved Connector 93"/>
          <p:cNvCxnSpPr>
            <a:stCxn id="78" idx="3"/>
            <a:endCxn id="85" idx="1"/>
          </p:cNvCxnSpPr>
          <p:nvPr/>
        </p:nvCxnSpPr>
        <p:spPr>
          <a:xfrm flipH="1">
            <a:off x="2608954" y="1143078"/>
            <a:ext cx="16369" cy="1044167"/>
          </a:xfrm>
          <a:prstGeom prst="curvedConnector3">
            <a:avLst>
              <a:gd name="adj1" fmla="val -307239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6" name="Curved Connector 95"/>
          <p:cNvCxnSpPr>
            <a:endCxn id="72" idx="3"/>
          </p:cNvCxnSpPr>
          <p:nvPr/>
        </p:nvCxnSpPr>
        <p:spPr>
          <a:xfrm rot="16200000" flipH="1">
            <a:off x="2908611" y="2084667"/>
            <a:ext cx="601317" cy="289277"/>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9" name="Curved Connector 98"/>
          <p:cNvCxnSpPr>
            <a:stCxn id="5" idx="3"/>
            <a:endCxn id="22" idx="1"/>
          </p:cNvCxnSpPr>
          <p:nvPr/>
        </p:nvCxnSpPr>
        <p:spPr>
          <a:xfrm flipV="1">
            <a:off x="2617157" y="2854745"/>
            <a:ext cx="742467" cy="409390"/>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10" name="Group 109"/>
          <p:cNvGrpSpPr/>
          <p:nvPr/>
        </p:nvGrpSpPr>
        <p:grpSpPr>
          <a:xfrm>
            <a:off x="4661272" y="2299492"/>
            <a:ext cx="1251858" cy="765109"/>
            <a:chOff x="1796141" y="1688840"/>
            <a:chExt cx="1251858" cy="765109"/>
          </a:xfrm>
        </p:grpSpPr>
        <p:sp>
          <p:nvSpPr>
            <p:cNvPr id="111" name="Rectangle 110"/>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2" name="Rectangle 111"/>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3" name="Rectangle 112"/>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4" name="Triangle 113"/>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5" name="Triangle 114"/>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116" name="TextBox 115"/>
          <p:cNvSpPr txBox="1"/>
          <p:nvPr/>
        </p:nvSpPr>
        <p:spPr>
          <a:xfrm>
            <a:off x="5079266" y="2461939"/>
            <a:ext cx="428386" cy="369332"/>
          </a:xfrm>
          <a:prstGeom prst="rect">
            <a:avLst/>
          </a:prstGeom>
          <a:noFill/>
        </p:spPr>
        <p:txBody>
          <a:bodyPr wrap="none" lIns="0" tIns="0" rIns="0" bIns="0" rtlCol="0">
            <a:spAutoFit/>
          </a:bodyPr>
          <a:lstStyle/>
          <a:p>
            <a:pPr algn="ctr"/>
            <a:r>
              <a:rPr lang="en-US" sz="1200" dirty="0" smtClean="0"/>
              <a:t>Enrich</a:t>
            </a:r>
            <a:br>
              <a:rPr lang="en-US" sz="1200" dirty="0" smtClean="0"/>
            </a:br>
            <a:r>
              <a:rPr lang="en-US" sz="1200" dirty="0" smtClean="0"/>
              <a:t>Flow</a:t>
            </a:r>
          </a:p>
        </p:txBody>
      </p:sp>
      <p:sp>
        <p:nvSpPr>
          <p:cNvPr id="118" name="Rectangle 117"/>
          <p:cNvSpPr/>
          <p:nvPr/>
        </p:nvSpPr>
        <p:spPr>
          <a:xfrm>
            <a:off x="7516541" y="2299492"/>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20" name="Rectangle 119"/>
          <p:cNvSpPr/>
          <p:nvPr/>
        </p:nvSpPr>
        <p:spPr>
          <a:xfrm>
            <a:off x="7277055" y="2565413"/>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21" name="Triangle 120"/>
          <p:cNvSpPr/>
          <p:nvPr/>
        </p:nvSpPr>
        <p:spPr>
          <a:xfrm rot="5400000">
            <a:off x="7266168" y="2565413"/>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23" name="TextBox 122"/>
          <p:cNvSpPr txBox="1"/>
          <p:nvPr/>
        </p:nvSpPr>
        <p:spPr>
          <a:xfrm>
            <a:off x="7715132" y="2461939"/>
            <a:ext cx="372666" cy="369332"/>
          </a:xfrm>
          <a:prstGeom prst="rect">
            <a:avLst/>
          </a:prstGeom>
          <a:noFill/>
        </p:spPr>
        <p:txBody>
          <a:bodyPr wrap="none" lIns="0" tIns="0" rIns="0" bIns="0" rtlCol="0">
            <a:spAutoFit/>
          </a:bodyPr>
          <a:lstStyle/>
          <a:p>
            <a:pPr algn="ctr"/>
            <a:r>
              <a:rPr lang="en-US" sz="1200" dirty="0" smtClean="0"/>
              <a:t>Kafka</a:t>
            </a:r>
            <a:br>
              <a:rPr lang="en-US" sz="1200" dirty="0" smtClean="0"/>
            </a:br>
            <a:r>
              <a:rPr lang="en-US" sz="1200" dirty="0" smtClean="0"/>
              <a:t>Sink</a:t>
            </a:r>
          </a:p>
        </p:txBody>
      </p:sp>
      <p:pic>
        <p:nvPicPr>
          <p:cNvPr id="124" name="Picture 1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0819" y="2405995"/>
            <a:ext cx="909739" cy="990349"/>
          </a:xfrm>
          <a:prstGeom prst="rect">
            <a:avLst/>
          </a:prstGeom>
        </p:spPr>
      </p:pic>
      <p:grpSp>
        <p:nvGrpSpPr>
          <p:cNvPr id="117" name="Group 116"/>
          <p:cNvGrpSpPr/>
          <p:nvPr/>
        </p:nvGrpSpPr>
        <p:grpSpPr>
          <a:xfrm>
            <a:off x="5961387" y="2299492"/>
            <a:ext cx="1251858" cy="765109"/>
            <a:chOff x="1796141" y="1688840"/>
            <a:chExt cx="1251858" cy="765109"/>
          </a:xfrm>
        </p:grpSpPr>
        <p:sp>
          <p:nvSpPr>
            <p:cNvPr id="119" name="Rectangle 118"/>
            <p:cNvSpPr/>
            <p:nvPr/>
          </p:nvSpPr>
          <p:spPr>
            <a:xfrm>
              <a:off x="2043404" y="1688840"/>
              <a:ext cx="765109" cy="76510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22" name="Rectangle 121"/>
            <p:cNvSpPr/>
            <p:nvPr/>
          </p:nvSpPr>
          <p:spPr>
            <a:xfrm>
              <a:off x="2808513" y="1954761"/>
              <a:ext cx="239486" cy="23326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25" name="Rectangle 124"/>
            <p:cNvSpPr/>
            <p:nvPr/>
          </p:nvSpPr>
          <p:spPr>
            <a:xfrm>
              <a:off x="1803918" y="1954761"/>
              <a:ext cx="239486" cy="23326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26" name="Triangle 125"/>
            <p:cNvSpPr/>
            <p:nvPr/>
          </p:nvSpPr>
          <p:spPr>
            <a:xfrm rot="5400000">
              <a:off x="1793031" y="1954761"/>
              <a:ext cx="239486" cy="23326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27" name="Triangle 126"/>
            <p:cNvSpPr/>
            <p:nvPr/>
          </p:nvSpPr>
          <p:spPr>
            <a:xfrm rot="5400000">
              <a:off x="2805402" y="1950871"/>
              <a:ext cx="239486" cy="23326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128" name="TextBox 127"/>
          <p:cNvSpPr txBox="1"/>
          <p:nvPr/>
        </p:nvSpPr>
        <p:spPr>
          <a:xfrm>
            <a:off x="6247922" y="2502270"/>
            <a:ext cx="677430" cy="369332"/>
          </a:xfrm>
          <a:prstGeom prst="rect">
            <a:avLst/>
          </a:prstGeom>
          <a:noFill/>
        </p:spPr>
        <p:txBody>
          <a:bodyPr wrap="none" lIns="0" tIns="0" rIns="0" bIns="0" rtlCol="0">
            <a:spAutoFit/>
          </a:bodyPr>
          <a:lstStyle/>
          <a:p>
            <a:pPr algn="ctr"/>
            <a:r>
              <a:rPr lang="en-US" sz="1200" dirty="0" smtClean="0"/>
              <a:t>Persistent</a:t>
            </a:r>
            <a:br>
              <a:rPr lang="en-US" sz="1200" dirty="0" smtClean="0"/>
            </a:br>
            <a:r>
              <a:rPr lang="en-US" sz="1200" dirty="0" smtClean="0"/>
              <a:t>Buffer</a:t>
            </a:r>
          </a:p>
        </p:txBody>
      </p:sp>
      <p:pic>
        <p:nvPicPr>
          <p:cNvPr id="73" name="Picture 72" descr="squbs1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cxnSp>
        <p:nvCxnSpPr>
          <p:cNvPr id="14" name="Straight Arrow Connector 13"/>
          <p:cNvCxnSpPr/>
          <p:nvPr/>
        </p:nvCxnSpPr>
        <p:spPr>
          <a:xfrm flipV="1">
            <a:off x="6543894" y="3125983"/>
            <a:ext cx="11543" cy="87401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379507" y="4085848"/>
            <a:ext cx="2330246" cy="430887"/>
          </a:xfrm>
          <a:prstGeom prst="rect">
            <a:avLst/>
          </a:prstGeom>
          <a:noFill/>
        </p:spPr>
        <p:txBody>
          <a:bodyPr wrap="square" lIns="0" tIns="0" rIns="0" bIns="0" rtlCol="0">
            <a:spAutoFit/>
          </a:bodyPr>
          <a:lstStyle/>
          <a:p>
            <a:pPr algn="ctr"/>
            <a:r>
              <a:rPr lang="en-US" sz="1400" dirty="0" smtClean="0"/>
              <a:t>Deals with Kafka Rebalancing/Unavailability</a:t>
            </a:r>
          </a:p>
        </p:txBody>
      </p:sp>
      <p:sp>
        <p:nvSpPr>
          <p:cNvPr id="95" name="TextBox 94"/>
          <p:cNvSpPr txBox="1"/>
          <p:nvPr/>
        </p:nvSpPr>
        <p:spPr>
          <a:xfrm>
            <a:off x="4532644" y="3566898"/>
            <a:ext cx="1516889" cy="246221"/>
          </a:xfrm>
          <a:prstGeom prst="rect">
            <a:avLst/>
          </a:prstGeom>
          <a:noFill/>
        </p:spPr>
        <p:txBody>
          <a:bodyPr wrap="none" lIns="0" tIns="0" rIns="0" bIns="0" rtlCol="0">
            <a:spAutoFit/>
          </a:bodyPr>
          <a:lstStyle/>
          <a:p>
            <a:pPr algn="ctr"/>
            <a:r>
              <a:rPr lang="en-US" sz="1600" dirty="0" smtClean="0"/>
              <a:t>Enrichment Flow</a:t>
            </a:r>
          </a:p>
        </p:txBody>
      </p:sp>
      <p:sp>
        <p:nvSpPr>
          <p:cNvPr id="97" name="TextBox 96"/>
          <p:cNvSpPr txBox="1"/>
          <p:nvPr/>
        </p:nvSpPr>
        <p:spPr>
          <a:xfrm>
            <a:off x="1424419" y="4760522"/>
            <a:ext cx="1092158" cy="246221"/>
          </a:xfrm>
          <a:prstGeom prst="rect">
            <a:avLst/>
          </a:prstGeom>
          <a:noFill/>
        </p:spPr>
        <p:txBody>
          <a:bodyPr wrap="none" lIns="0" tIns="0" rIns="0" bIns="0" rtlCol="0">
            <a:spAutoFit/>
          </a:bodyPr>
          <a:lstStyle/>
          <a:p>
            <a:pPr algn="ctr"/>
            <a:r>
              <a:rPr lang="en-US" sz="1600" dirty="0" smtClean="0"/>
              <a:t>HTTP Flows</a:t>
            </a:r>
          </a:p>
        </p:txBody>
      </p:sp>
      <p:sp>
        <p:nvSpPr>
          <p:cNvPr id="98" name="Rounded Rectangle 97"/>
          <p:cNvSpPr/>
          <p:nvPr/>
        </p:nvSpPr>
        <p:spPr>
          <a:xfrm>
            <a:off x="3249610" y="1804690"/>
            <a:ext cx="5750947" cy="1700510"/>
          </a:xfrm>
          <a:prstGeom prst="roundRect">
            <a:avLst>
              <a:gd name="adj" fmla="val 5765"/>
            </a:avLst>
          </a:prstGeom>
          <a:no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00" name="Rounded Rectangle 99"/>
          <p:cNvSpPr/>
          <p:nvPr/>
        </p:nvSpPr>
        <p:spPr>
          <a:xfrm>
            <a:off x="908687" y="681773"/>
            <a:ext cx="2246629" cy="1964824"/>
          </a:xfrm>
          <a:prstGeom prst="roundRect">
            <a:avLst>
              <a:gd name="adj" fmla="val 5765"/>
            </a:avLst>
          </a:prstGeom>
          <a:no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01" name="Rounded Rectangle 100"/>
          <p:cNvSpPr/>
          <p:nvPr/>
        </p:nvSpPr>
        <p:spPr>
          <a:xfrm>
            <a:off x="908399" y="2798678"/>
            <a:ext cx="2246629" cy="1964824"/>
          </a:xfrm>
          <a:prstGeom prst="roundRect">
            <a:avLst>
              <a:gd name="adj" fmla="val 5765"/>
            </a:avLst>
          </a:prstGeom>
          <a:no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Tree>
    <p:extLst>
      <p:ext uri="{BB962C8B-B14F-4D97-AF65-F5344CB8AC3E}">
        <p14:creationId xmlns:p14="http://schemas.microsoft.com/office/powerpoint/2010/main" val="112859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1: Big Data Collectors/Enrichers</a:t>
            </a:r>
            <a:endParaRPr lang="en-US" dirty="0"/>
          </a:p>
        </p:txBody>
      </p:sp>
      <p:pic>
        <p:nvPicPr>
          <p:cNvPr id="4" name="Picture 3"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sp>
        <p:nvSpPr>
          <p:cNvPr id="6" name="Rounded Rectangle 5"/>
          <p:cNvSpPr/>
          <p:nvPr/>
        </p:nvSpPr>
        <p:spPr>
          <a:xfrm>
            <a:off x="378620" y="1031066"/>
            <a:ext cx="7869454" cy="1731799"/>
          </a:xfrm>
          <a:prstGeom prst="roundRect">
            <a:avLst>
              <a:gd name="adj" fmla="val 3927"/>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050" i="1" dirty="0">
                <a:solidFill>
                  <a:srgbClr val="6D6D6D"/>
                </a:solidFill>
                <a:latin typeface="Menlo" charset="0"/>
              </a:rPr>
              <a:t>// </a:t>
            </a:r>
            <a:r>
              <a:rPr lang="en-US" sz="1050" i="1" dirty="0" err="1" smtClean="0">
                <a:solidFill>
                  <a:srgbClr val="6D6D6D"/>
                </a:solidFill>
                <a:latin typeface="Menlo" charset="0"/>
              </a:rPr>
              <a:t>PerpetualStream</a:t>
            </a:r>
            <a:r>
              <a:rPr lang="en-US" sz="1050" i="1" dirty="0" smtClean="0">
                <a:solidFill>
                  <a:srgbClr val="6D6D6D"/>
                </a:solidFill>
                <a:latin typeface="Menlo" charset="0"/>
              </a:rPr>
              <a:t>: Enrichment Flow</a:t>
            </a:r>
            <a:br>
              <a:rPr lang="en-US" sz="1050" i="1" dirty="0" smtClean="0">
                <a:solidFill>
                  <a:srgbClr val="6D6D6D"/>
                </a:solidFill>
                <a:latin typeface="Menlo" charset="0"/>
              </a:rPr>
            </a:br>
            <a:endParaRPr lang="en-US" sz="1050" b="1" dirty="0" smtClean="0">
              <a:solidFill>
                <a:srgbClr val="00006D"/>
              </a:solidFill>
              <a:latin typeface="Menlo" charset="0"/>
            </a:endParaRPr>
          </a:p>
          <a:p>
            <a:r>
              <a:rPr lang="en-US" sz="1050" b="1" dirty="0" err="1" smtClean="0">
                <a:solidFill>
                  <a:srgbClr val="00006D"/>
                </a:solidFill>
                <a:latin typeface="Menlo" charset="0"/>
              </a:rPr>
              <a:t>def</a:t>
            </a:r>
            <a:r>
              <a:rPr lang="en-US" sz="1050" b="1" dirty="0" smtClean="0">
                <a:solidFill>
                  <a:srgbClr val="00006D"/>
                </a:solidFill>
                <a:latin typeface="Menlo" charset="0"/>
              </a:rPr>
              <a:t> </a:t>
            </a:r>
            <a:r>
              <a:rPr lang="en-US" sz="1050" dirty="0" err="1">
                <a:solidFill>
                  <a:srgbClr val="000000"/>
                </a:solidFill>
                <a:latin typeface="Menlo" charset="0"/>
              </a:rPr>
              <a:t>streamGraph</a:t>
            </a:r>
            <a:r>
              <a:rPr lang="en-US" sz="1050" dirty="0">
                <a:solidFill>
                  <a:srgbClr val="000000"/>
                </a:solidFill>
                <a:latin typeface="Menlo" charset="0"/>
              </a:rPr>
              <a:t> </a:t>
            </a:r>
            <a:r>
              <a:rPr lang="en-US" sz="1050" dirty="0" smtClean="0">
                <a:solidFill>
                  <a:srgbClr val="000000"/>
                </a:solidFill>
                <a:latin typeface="Menlo" charset="0"/>
              </a:rPr>
              <a:t>= </a:t>
            </a:r>
            <a:r>
              <a:rPr lang="en-US" sz="1050" dirty="0" err="1" smtClean="0">
                <a:solidFill>
                  <a:srgbClr val="000000"/>
                </a:solidFill>
                <a:latin typeface="Menlo" charset="0"/>
              </a:rPr>
              <a:t>MergeHub.</a:t>
            </a:r>
            <a:r>
              <a:rPr lang="en-US" sz="1050" i="1" dirty="0" err="1" smtClean="0">
                <a:solidFill>
                  <a:srgbClr val="000000"/>
                </a:solidFill>
                <a:latin typeface="Menlo" charset="0"/>
              </a:rPr>
              <a:t>source</a:t>
            </a:r>
            <a:r>
              <a:rPr lang="en-US" sz="1050" dirty="0" smtClean="0">
                <a:solidFill>
                  <a:srgbClr val="000000"/>
                </a:solidFill>
                <a:latin typeface="Menlo" charset="0"/>
              </a:rPr>
              <a:t>[Beacon]</a:t>
            </a:r>
          </a:p>
          <a:p>
            <a:r>
              <a:rPr lang="en-US" sz="1050" dirty="0">
                <a:solidFill>
                  <a:srgbClr val="000000"/>
                </a:solidFill>
                <a:latin typeface="Menlo" charset="0"/>
              </a:rPr>
              <a:t> </a:t>
            </a:r>
            <a:r>
              <a:rPr lang="en-US" sz="1050" dirty="0" smtClean="0">
                <a:solidFill>
                  <a:srgbClr val="000000"/>
                </a:solidFill>
                <a:latin typeface="Menlo" charset="0"/>
              </a:rPr>
              <a:t>                   .via(</a:t>
            </a:r>
            <a:r>
              <a:rPr lang="en-US" sz="1050" dirty="0" err="1" smtClean="0">
                <a:solidFill>
                  <a:srgbClr val="000000"/>
                </a:solidFill>
                <a:latin typeface="Menlo" charset="0"/>
              </a:rPr>
              <a:t>enrichFlow</a:t>
            </a:r>
            <a:r>
              <a:rPr lang="en-US" sz="1050" dirty="0" smtClean="0">
                <a:solidFill>
                  <a:srgbClr val="000000"/>
                </a:solidFill>
                <a:latin typeface="Menlo" charset="0"/>
              </a:rPr>
              <a:t>)</a:t>
            </a:r>
          </a:p>
          <a:p>
            <a:r>
              <a:rPr lang="en-US" sz="1050" dirty="0">
                <a:solidFill>
                  <a:srgbClr val="000000"/>
                </a:solidFill>
                <a:latin typeface="Menlo" charset="0"/>
              </a:rPr>
              <a:t> </a:t>
            </a:r>
            <a:r>
              <a:rPr lang="en-US" sz="1050" dirty="0" smtClean="0">
                <a:solidFill>
                  <a:srgbClr val="000000"/>
                </a:solidFill>
                <a:latin typeface="Menlo" charset="0"/>
              </a:rPr>
              <a:t>                   .via(</a:t>
            </a:r>
            <a:r>
              <a:rPr lang="en-US" sz="1050" i="1" dirty="0" err="1" smtClean="0">
                <a:solidFill>
                  <a:srgbClr val="000000"/>
                </a:solidFill>
                <a:latin typeface="Menlo" charset="0"/>
              </a:rPr>
              <a:t>PersistentBuffer</a:t>
            </a:r>
            <a:r>
              <a:rPr lang="en-US" sz="1050" dirty="0" smtClean="0">
                <a:solidFill>
                  <a:srgbClr val="000000"/>
                </a:solidFill>
                <a:latin typeface="Menlo" charset="0"/>
              </a:rPr>
              <a:t>[</a:t>
            </a:r>
            <a:r>
              <a:rPr lang="en-US" sz="1050" dirty="0" err="1" smtClean="0">
                <a:solidFill>
                  <a:srgbClr val="000000"/>
                </a:solidFill>
                <a:latin typeface="Menlo" charset="0"/>
              </a:rPr>
              <a:t>EnrichedBeacon</a:t>
            </a:r>
            <a:r>
              <a:rPr lang="en-US" sz="1050" dirty="0" smtClean="0">
                <a:solidFill>
                  <a:srgbClr val="000000"/>
                </a:solidFill>
                <a:latin typeface="Menlo" charset="0"/>
              </a:rPr>
              <a:t>](</a:t>
            </a:r>
            <a:r>
              <a:rPr lang="en-US" sz="1050" dirty="0">
                <a:solidFill>
                  <a:srgbClr val="000000"/>
                </a:solidFill>
                <a:latin typeface="Menlo" charset="0"/>
              </a:rPr>
              <a:t>new File</a:t>
            </a:r>
            <a:r>
              <a:rPr lang="en-US" sz="1050" dirty="0" smtClean="0">
                <a:solidFill>
                  <a:srgbClr val="000000"/>
                </a:solidFill>
                <a:latin typeface="Menlo" charset="0"/>
              </a:rPr>
              <a:t>(</a:t>
            </a:r>
            <a:r>
              <a:rPr lang="en-US" sz="1050" b="1" dirty="0" smtClean="0">
                <a:solidFill>
                  <a:srgbClr val="5376AC"/>
                </a:solidFill>
                <a:latin typeface="Menlo" charset="0"/>
              </a:rPr>
              <a:t>"/</a:t>
            </a:r>
            <a:r>
              <a:rPr lang="en-US" sz="1050" b="1" dirty="0" err="1" smtClean="0">
                <a:solidFill>
                  <a:srgbClr val="5376AC"/>
                </a:solidFill>
                <a:latin typeface="Menlo" charset="0"/>
              </a:rPr>
              <a:t>var</a:t>
            </a:r>
            <a:r>
              <a:rPr lang="en-US" sz="1050" b="1" dirty="0" smtClean="0">
                <a:solidFill>
                  <a:srgbClr val="5376AC"/>
                </a:solidFill>
                <a:latin typeface="Menlo" charset="0"/>
              </a:rPr>
              <a:t>/</a:t>
            </a:r>
            <a:r>
              <a:rPr lang="en-US" sz="1050" b="1" dirty="0" err="1" smtClean="0">
                <a:solidFill>
                  <a:srgbClr val="5376AC"/>
                </a:solidFill>
                <a:latin typeface="Menlo" charset="0"/>
              </a:rPr>
              <a:t>tmp</a:t>
            </a:r>
            <a:r>
              <a:rPr lang="en-US" sz="1050" b="1" dirty="0" smtClean="0">
                <a:solidFill>
                  <a:srgbClr val="5376AC"/>
                </a:solidFill>
                <a:latin typeface="Menlo" charset="0"/>
              </a:rPr>
              <a:t>/</a:t>
            </a:r>
            <a:r>
              <a:rPr lang="en-US" sz="1050" b="1" dirty="0" err="1" smtClean="0">
                <a:solidFill>
                  <a:srgbClr val="5376AC"/>
                </a:solidFill>
                <a:latin typeface="Menlo" charset="0"/>
              </a:rPr>
              <a:t>pb</a:t>
            </a:r>
            <a:r>
              <a:rPr lang="en-US" sz="1050" b="1" dirty="0" smtClean="0">
                <a:solidFill>
                  <a:srgbClr val="5376AC"/>
                </a:solidFill>
                <a:latin typeface="Menlo" charset="0"/>
              </a:rPr>
              <a:t>"</a:t>
            </a:r>
            <a:r>
              <a:rPr lang="en-US" sz="1050" dirty="0" smtClean="0">
                <a:solidFill>
                  <a:srgbClr val="000000"/>
                </a:solidFill>
                <a:latin typeface="Menlo" charset="0"/>
              </a:rPr>
              <a:t>)))</a:t>
            </a:r>
          </a:p>
          <a:p>
            <a:r>
              <a:rPr lang="en-US" sz="1050" dirty="0">
                <a:solidFill>
                  <a:srgbClr val="000000"/>
                </a:solidFill>
                <a:latin typeface="Menlo" charset="0"/>
              </a:rPr>
              <a:t>	</a:t>
            </a:r>
            <a:r>
              <a:rPr lang="en-US" sz="1050" dirty="0" smtClean="0">
                <a:solidFill>
                  <a:srgbClr val="000000"/>
                </a:solidFill>
                <a:latin typeface="Menlo" charset="0"/>
              </a:rPr>
              <a:t>		   .map(</a:t>
            </a:r>
            <a:r>
              <a:rPr lang="en-US" sz="1050" dirty="0" err="1" smtClean="0">
                <a:solidFill>
                  <a:srgbClr val="000000"/>
                </a:solidFill>
                <a:latin typeface="Menlo" charset="0"/>
              </a:rPr>
              <a:t>bcn</a:t>
            </a:r>
            <a:r>
              <a:rPr lang="en-US" sz="1050" dirty="0" smtClean="0">
                <a:solidFill>
                  <a:srgbClr val="000000"/>
                </a:solidFill>
                <a:latin typeface="Menlo" charset="0"/>
              </a:rPr>
              <a:t> =&gt; new </a:t>
            </a:r>
            <a:r>
              <a:rPr lang="en-US" sz="1050" dirty="0" err="1" smtClean="0">
                <a:solidFill>
                  <a:srgbClr val="000000"/>
                </a:solidFill>
                <a:latin typeface="Menlo" charset="0"/>
              </a:rPr>
              <a:t>ProducerRecord</a:t>
            </a:r>
            <a:r>
              <a:rPr lang="en-US" sz="1050" dirty="0" smtClean="0">
                <a:solidFill>
                  <a:srgbClr val="000000"/>
                </a:solidFill>
                <a:latin typeface="Menlo" charset="0"/>
              </a:rPr>
              <a:t>[Array[Byte], </a:t>
            </a:r>
            <a:r>
              <a:rPr lang="en-US" sz="1050" dirty="0" err="1" smtClean="0">
                <a:solidFill>
                  <a:srgbClr val="000000"/>
                </a:solidFill>
                <a:latin typeface="Menlo" charset="0"/>
              </a:rPr>
              <a:t>EnrichedBeacon</a:t>
            </a:r>
            <a:r>
              <a:rPr lang="en-US" sz="1050" dirty="0" smtClean="0">
                <a:solidFill>
                  <a:srgbClr val="000000"/>
                </a:solidFill>
                <a:latin typeface="Menlo" charset="0"/>
              </a:rPr>
              <a:t>](</a:t>
            </a:r>
            <a:r>
              <a:rPr lang="en-US" sz="1050" b="1" dirty="0" smtClean="0">
                <a:solidFill>
                  <a:srgbClr val="5376AC"/>
                </a:solidFill>
                <a:latin typeface="Menlo" charset="0"/>
              </a:rPr>
              <a:t>"beacons", </a:t>
            </a:r>
            <a:r>
              <a:rPr lang="en-US" sz="1050" dirty="0" err="1" smtClean="0">
                <a:solidFill>
                  <a:srgbClr val="000000"/>
                </a:solidFill>
                <a:latin typeface="Menlo" charset="0"/>
              </a:rPr>
              <a:t>bcn</a:t>
            </a:r>
            <a:r>
              <a:rPr lang="en-US" sz="1050" dirty="0" smtClean="0">
                <a:solidFill>
                  <a:srgbClr val="000000"/>
                </a:solidFill>
                <a:latin typeface="Menlo" charset="0"/>
              </a:rPr>
              <a:t>))</a:t>
            </a:r>
          </a:p>
          <a:p>
            <a:r>
              <a:rPr lang="en-US" sz="1050" dirty="0">
                <a:solidFill>
                  <a:srgbClr val="000000"/>
                </a:solidFill>
                <a:latin typeface="Menlo" charset="0"/>
              </a:rPr>
              <a:t>	</a:t>
            </a:r>
            <a:r>
              <a:rPr lang="en-US" sz="1050" dirty="0" smtClean="0">
                <a:solidFill>
                  <a:srgbClr val="000000"/>
                </a:solidFill>
                <a:latin typeface="Menlo" charset="0"/>
              </a:rPr>
              <a:t>		   .</a:t>
            </a:r>
            <a:r>
              <a:rPr lang="en-US" sz="1050" dirty="0" err="1" smtClean="0">
                <a:solidFill>
                  <a:srgbClr val="000000"/>
                </a:solidFill>
                <a:latin typeface="Menlo" charset="0"/>
              </a:rPr>
              <a:t>toMat</a:t>
            </a:r>
            <a:r>
              <a:rPr lang="en-US" sz="1050" dirty="0" smtClean="0">
                <a:solidFill>
                  <a:srgbClr val="000000"/>
                </a:solidFill>
                <a:latin typeface="Menlo" charset="0"/>
              </a:rPr>
              <a:t>(</a:t>
            </a:r>
            <a:r>
              <a:rPr lang="en-US" sz="1050" dirty="0" err="1" smtClean="0">
                <a:solidFill>
                  <a:srgbClr val="000000"/>
                </a:solidFill>
                <a:latin typeface="Menlo" charset="0"/>
              </a:rPr>
              <a:t>Producer.</a:t>
            </a:r>
            <a:r>
              <a:rPr lang="en-US" sz="1050" i="1" dirty="0" err="1" smtClean="0">
                <a:solidFill>
                  <a:srgbClr val="000000"/>
                </a:solidFill>
                <a:latin typeface="Menlo" charset="0"/>
              </a:rPr>
              <a:t>plainSink</a:t>
            </a:r>
            <a:r>
              <a:rPr lang="en-US" sz="1050" dirty="0" smtClean="0">
                <a:solidFill>
                  <a:srgbClr val="000000"/>
                </a:solidFill>
                <a:latin typeface="Menlo" charset="0"/>
              </a:rPr>
              <a:t>(settings))(</a:t>
            </a:r>
            <a:r>
              <a:rPr lang="en-US" sz="1050" dirty="0" err="1" smtClean="0">
                <a:solidFill>
                  <a:srgbClr val="000000"/>
                </a:solidFill>
                <a:latin typeface="Menlo" charset="0"/>
              </a:rPr>
              <a:t>Keep.both</a:t>
            </a:r>
            <a:r>
              <a:rPr lang="en-US" sz="1050" dirty="0" smtClean="0">
                <a:solidFill>
                  <a:srgbClr val="000000"/>
                </a:solidFill>
                <a:latin typeface="Menlo" charset="0"/>
              </a:rPr>
              <a:t>)</a:t>
            </a:r>
          </a:p>
        </p:txBody>
      </p:sp>
    </p:spTree>
    <p:extLst>
      <p:ext uri="{BB962C8B-B14F-4D97-AF65-F5344CB8AC3E}">
        <p14:creationId xmlns:p14="http://schemas.microsoft.com/office/powerpoint/2010/main" val="2138266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1: Big Data Collectors/Enrichers</a:t>
            </a:r>
            <a:endParaRPr lang="en-US" dirty="0"/>
          </a:p>
        </p:txBody>
      </p:sp>
      <p:pic>
        <p:nvPicPr>
          <p:cNvPr id="4" name="Picture 3"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sp>
        <p:nvSpPr>
          <p:cNvPr id="6" name="Rounded Rectangle 5"/>
          <p:cNvSpPr/>
          <p:nvPr/>
        </p:nvSpPr>
        <p:spPr>
          <a:xfrm>
            <a:off x="378620" y="1031066"/>
            <a:ext cx="7869454" cy="1731799"/>
          </a:xfrm>
          <a:prstGeom prst="roundRect">
            <a:avLst>
              <a:gd name="adj" fmla="val 3927"/>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050" i="1" dirty="0">
                <a:solidFill>
                  <a:srgbClr val="6D6D6D"/>
                </a:solidFill>
                <a:latin typeface="Menlo" charset="0"/>
              </a:rPr>
              <a:t>// </a:t>
            </a:r>
            <a:r>
              <a:rPr lang="en-US" sz="1050" i="1" dirty="0" err="1" smtClean="0">
                <a:solidFill>
                  <a:srgbClr val="6D6D6D"/>
                </a:solidFill>
                <a:latin typeface="Menlo" charset="0"/>
              </a:rPr>
              <a:t>PerpetualStream</a:t>
            </a:r>
            <a:r>
              <a:rPr lang="en-US" sz="1050" i="1" dirty="0" smtClean="0">
                <a:solidFill>
                  <a:srgbClr val="6D6D6D"/>
                </a:solidFill>
                <a:latin typeface="Menlo" charset="0"/>
              </a:rPr>
              <a:t>: Enrichment Flow</a:t>
            </a:r>
            <a:br>
              <a:rPr lang="en-US" sz="1050" i="1" dirty="0" smtClean="0">
                <a:solidFill>
                  <a:srgbClr val="6D6D6D"/>
                </a:solidFill>
                <a:latin typeface="Menlo" charset="0"/>
              </a:rPr>
            </a:br>
            <a:endParaRPr lang="en-US" sz="1050" b="1" dirty="0" smtClean="0">
              <a:solidFill>
                <a:srgbClr val="00006D"/>
              </a:solidFill>
              <a:latin typeface="Menlo" charset="0"/>
            </a:endParaRPr>
          </a:p>
          <a:p>
            <a:r>
              <a:rPr lang="en-US" sz="1050" b="1" dirty="0" err="1" smtClean="0">
                <a:solidFill>
                  <a:srgbClr val="00006D"/>
                </a:solidFill>
                <a:latin typeface="Menlo" charset="0"/>
              </a:rPr>
              <a:t>def</a:t>
            </a:r>
            <a:r>
              <a:rPr lang="en-US" sz="1050" b="1" dirty="0" smtClean="0">
                <a:solidFill>
                  <a:srgbClr val="00006D"/>
                </a:solidFill>
                <a:latin typeface="Menlo" charset="0"/>
              </a:rPr>
              <a:t> </a:t>
            </a:r>
            <a:r>
              <a:rPr lang="en-US" sz="1050" dirty="0" err="1">
                <a:solidFill>
                  <a:srgbClr val="000000"/>
                </a:solidFill>
                <a:latin typeface="Menlo" charset="0"/>
              </a:rPr>
              <a:t>streamGraph</a:t>
            </a:r>
            <a:r>
              <a:rPr lang="en-US" sz="1050" dirty="0">
                <a:solidFill>
                  <a:srgbClr val="000000"/>
                </a:solidFill>
                <a:latin typeface="Menlo" charset="0"/>
              </a:rPr>
              <a:t> </a:t>
            </a:r>
            <a:r>
              <a:rPr lang="en-US" sz="1050" dirty="0" smtClean="0">
                <a:solidFill>
                  <a:srgbClr val="000000"/>
                </a:solidFill>
                <a:latin typeface="Menlo" charset="0"/>
              </a:rPr>
              <a:t>= </a:t>
            </a:r>
            <a:r>
              <a:rPr lang="en-US" sz="1050" dirty="0" err="1" smtClean="0">
                <a:solidFill>
                  <a:srgbClr val="000000"/>
                </a:solidFill>
                <a:latin typeface="Menlo" charset="0"/>
              </a:rPr>
              <a:t>MergeHub.</a:t>
            </a:r>
            <a:r>
              <a:rPr lang="en-US" sz="1050" i="1" dirty="0" err="1" smtClean="0">
                <a:solidFill>
                  <a:srgbClr val="000000"/>
                </a:solidFill>
                <a:latin typeface="Menlo" charset="0"/>
              </a:rPr>
              <a:t>source</a:t>
            </a:r>
            <a:r>
              <a:rPr lang="en-US" sz="1050" dirty="0" smtClean="0">
                <a:solidFill>
                  <a:srgbClr val="000000"/>
                </a:solidFill>
                <a:latin typeface="Menlo" charset="0"/>
              </a:rPr>
              <a:t>[Beacon]</a:t>
            </a:r>
          </a:p>
          <a:p>
            <a:r>
              <a:rPr lang="en-US" sz="1050" dirty="0">
                <a:solidFill>
                  <a:srgbClr val="000000"/>
                </a:solidFill>
                <a:latin typeface="Menlo" charset="0"/>
              </a:rPr>
              <a:t> </a:t>
            </a:r>
            <a:r>
              <a:rPr lang="en-US" sz="1050" dirty="0" smtClean="0">
                <a:solidFill>
                  <a:srgbClr val="000000"/>
                </a:solidFill>
                <a:latin typeface="Menlo" charset="0"/>
              </a:rPr>
              <a:t>                   .via(</a:t>
            </a:r>
            <a:r>
              <a:rPr lang="en-US" sz="1050" dirty="0" err="1" smtClean="0">
                <a:solidFill>
                  <a:srgbClr val="000000"/>
                </a:solidFill>
                <a:latin typeface="Menlo" charset="0"/>
              </a:rPr>
              <a:t>enrichFlow</a:t>
            </a:r>
            <a:r>
              <a:rPr lang="en-US" sz="1050" dirty="0" smtClean="0">
                <a:solidFill>
                  <a:srgbClr val="000000"/>
                </a:solidFill>
                <a:latin typeface="Menlo" charset="0"/>
              </a:rPr>
              <a:t>)</a:t>
            </a:r>
          </a:p>
          <a:p>
            <a:r>
              <a:rPr lang="en-US" sz="1050" dirty="0">
                <a:solidFill>
                  <a:srgbClr val="000000"/>
                </a:solidFill>
                <a:latin typeface="Menlo" charset="0"/>
              </a:rPr>
              <a:t> </a:t>
            </a:r>
            <a:r>
              <a:rPr lang="en-US" sz="1050" dirty="0" smtClean="0">
                <a:solidFill>
                  <a:srgbClr val="000000"/>
                </a:solidFill>
                <a:latin typeface="Menlo" charset="0"/>
              </a:rPr>
              <a:t>                   .via(</a:t>
            </a:r>
            <a:r>
              <a:rPr lang="en-US" sz="1050" i="1" dirty="0" err="1" smtClean="0">
                <a:solidFill>
                  <a:srgbClr val="000000"/>
                </a:solidFill>
                <a:latin typeface="Menlo" charset="0"/>
              </a:rPr>
              <a:t>PersistentBuffer</a:t>
            </a:r>
            <a:r>
              <a:rPr lang="en-US" sz="1050" dirty="0" smtClean="0">
                <a:solidFill>
                  <a:srgbClr val="000000"/>
                </a:solidFill>
                <a:latin typeface="Menlo" charset="0"/>
              </a:rPr>
              <a:t>[</a:t>
            </a:r>
            <a:r>
              <a:rPr lang="en-US" sz="1050" dirty="0" err="1" smtClean="0">
                <a:solidFill>
                  <a:srgbClr val="000000"/>
                </a:solidFill>
                <a:latin typeface="Menlo" charset="0"/>
              </a:rPr>
              <a:t>EnrichedBeacon</a:t>
            </a:r>
            <a:r>
              <a:rPr lang="en-US" sz="1050" dirty="0" smtClean="0">
                <a:solidFill>
                  <a:srgbClr val="000000"/>
                </a:solidFill>
                <a:latin typeface="Menlo" charset="0"/>
              </a:rPr>
              <a:t>](</a:t>
            </a:r>
            <a:r>
              <a:rPr lang="en-US" sz="1050" dirty="0">
                <a:solidFill>
                  <a:srgbClr val="000000"/>
                </a:solidFill>
                <a:latin typeface="Menlo" charset="0"/>
              </a:rPr>
              <a:t>new File</a:t>
            </a:r>
            <a:r>
              <a:rPr lang="en-US" sz="1050" dirty="0" smtClean="0">
                <a:solidFill>
                  <a:srgbClr val="000000"/>
                </a:solidFill>
                <a:latin typeface="Menlo" charset="0"/>
              </a:rPr>
              <a:t>(</a:t>
            </a:r>
            <a:r>
              <a:rPr lang="en-US" sz="1050" b="1" dirty="0" smtClean="0">
                <a:solidFill>
                  <a:srgbClr val="5376AC"/>
                </a:solidFill>
                <a:latin typeface="Menlo" charset="0"/>
              </a:rPr>
              <a:t>"/</a:t>
            </a:r>
            <a:r>
              <a:rPr lang="en-US" sz="1050" b="1" dirty="0" err="1" smtClean="0">
                <a:solidFill>
                  <a:srgbClr val="5376AC"/>
                </a:solidFill>
                <a:latin typeface="Menlo" charset="0"/>
              </a:rPr>
              <a:t>var</a:t>
            </a:r>
            <a:r>
              <a:rPr lang="en-US" sz="1050" b="1" dirty="0" smtClean="0">
                <a:solidFill>
                  <a:srgbClr val="5376AC"/>
                </a:solidFill>
                <a:latin typeface="Menlo" charset="0"/>
              </a:rPr>
              <a:t>/</a:t>
            </a:r>
            <a:r>
              <a:rPr lang="en-US" sz="1050" b="1" dirty="0" err="1" smtClean="0">
                <a:solidFill>
                  <a:srgbClr val="5376AC"/>
                </a:solidFill>
                <a:latin typeface="Menlo" charset="0"/>
              </a:rPr>
              <a:t>tmp</a:t>
            </a:r>
            <a:r>
              <a:rPr lang="en-US" sz="1050" b="1" dirty="0" smtClean="0">
                <a:solidFill>
                  <a:srgbClr val="5376AC"/>
                </a:solidFill>
                <a:latin typeface="Menlo" charset="0"/>
              </a:rPr>
              <a:t>/</a:t>
            </a:r>
            <a:r>
              <a:rPr lang="en-US" sz="1050" b="1" dirty="0" err="1" smtClean="0">
                <a:solidFill>
                  <a:srgbClr val="5376AC"/>
                </a:solidFill>
                <a:latin typeface="Menlo" charset="0"/>
              </a:rPr>
              <a:t>pb</a:t>
            </a:r>
            <a:r>
              <a:rPr lang="en-US" sz="1050" b="1" dirty="0" smtClean="0">
                <a:solidFill>
                  <a:srgbClr val="5376AC"/>
                </a:solidFill>
                <a:latin typeface="Menlo" charset="0"/>
              </a:rPr>
              <a:t>"</a:t>
            </a:r>
            <a:r>
              <a:rPr lang="en-US" sz="1050" dirty="0" smtClean="0">
                <a:solidFill>
                  <a:srgbClr val="000000"/>
                </a:solidFill>
                <a:latin typeface="Menlo" charset="0"/>
              </a:rPr>
              <a:t>)))</a:t>
            </a:r>
          </a:p>
          <a:p>
            <a:r>
              <a:rPr lang="en-US" sz="1050" dirty="0">
                <a:solidFill>
                  <a:srgbClr val="000000"/>
                </a:solidFill>
                <a:latin typeface="Menlo" charset="0"/>
              </a:rPr>
              <a:t>	</a:t>
            </a:r>
            <a:r>
              <a:rPr lang="en-US" sz="1050" dirty="0" smtClean="0">
                <a:solidFill>
                  <a:srgbClr val="000000"/>
                </a:solidFill>
                <a:latin typeface="Menlo" charset="0"/>
              </a:rPr>
              <a:t>		   .map(</a:t>
            </a:r>
            <a:r>
              <a:rPr lang="en-US" sz="1050" dirty="0" err="1" smtClean="0">
                <a:solidFill>
                  <a:srgbClr val="000000"/>
                </a:solidFill>
                <a:latin typeface="Menlo" charset="0"/>
              </a:rPr>
              <a:t>bcn</a:t>
            </a:r>
            <a:r>
              <a:rPr lang="en-US" sz="1050" dirty="0" smtClean="0">
                <a:solidFill>
                  <a:srgbClr val="000000"/>
                </a:solidFill>
                <a:latin typeface="Menlo" charset="0"/>
              </a:rPr>
              <a:t> =&gt; new </a:t>
            </a:r>
            <a:r>
              <a:rPr lang="en-US" sz="1050" dirty="0" err="1" smtClean="0">
                <a:solidFill>
                  <a:srgbClr val="000000"/>
                </a:solidFill>
                <a:latin typeface="Menlo" charset="0"/>
              </a:rPr>
              <a:t>ProducerRecord</a:t>
            </a:r>
            <a:r>
              <a:rPr lang="en-US" sz="1050" dirty="0" smtClean="0">
                <a:solidFill>
                  <a:srgbClr val="000000"/>
                </a:solidFill>
                <a:latin typeface="Menlo" charset="0"/>
              </a:rPr>
              <a:t>[Array[Byte], </a:t>
            </a:r>
            <a:r>
              <a:rPr lang="en-US" sz="1050" dirty="0" err="1" smtClean="0">
                <a:solidFill>
                  <a:srgbClr val="000000"/>
                </a:solidFill>
                <a:latin typeface="Menlo" charset="0"/>
              </a:rPr>
              <a:t>EnrichedBeacon</a:t>
            </a:r>
            <a:r>
              <a:rPr lang="en-US" sz="1050" dirty="0" smtClean="0">
                <a:solidFill>
                  <a:srgbClr val="000000"/>
                </a:solidFill>
                <a:latin typeface="Menlo" charset="0"/>
              </a:rPr>
              <a:t>](</a:t>
            </a:r>
            <a:r>
              <a:rPr lang="en-US" sz="1050" b="1" dirty="0" smtClean="0">
                <a:solidFill>
                  <a:srgbClr val="5376AC"/>
                </a:solidFill>
                <a:latin typeface="Menlo" charset="0"/>
              </a:rPr>
              <a:t>"beacons", </a:t>
            </a:r>
            <a:r>
              <a:rPr lang="en-US" sz="1050" dirty="0" err="1" smtClean="0">
                <a:solidFill>
                  <a:srgbClr val="000000"/>
                </a:solidFill>
                <a:latin typeface="Menlo" charset="0"/>
              </a:rPr>
              <a:t>bcn</a:t>
            </a:r>
            <a:r>
              <a:rPr lang="en-US" sz="1050" dirty="0" smtClean="0">
                <a:solidFill>
                  <a:srgbClr val="000000"/>
                </a:solidFill>
                <a:latin typeface="Menlo" charset="0"/>
              </a:rPr>
              <a:t>))</a:t>
            </a:r>
          </a:p>
          <a:p>
            <a:r>
              <a:rPr lang="en-US" sz="1050" dirty="0">
                <a:solidFill>
                  <a:srgbClr val="000000"/>
                </a:solidFill>
                <a:latin typeface="Menlo" charset="0"/>
              </a:rPr>
              <a:t>	</a:t>
            </a:r>
            <a:r>
              <a:rPr lang="en-US" sz="1050" dirty="0" smtClean="0">
                <a:solidFill>
                  <a:srgbClr val="000000"/>
                </a:solidFill>
                <a:latin typeface="Menlo" charset="0"/>
              </a:rPr>
              <a:t>		   .</a:t>
            </a:r>
            <a:r>
              <a:rPr lang="en-US" sz="1050" dirty="0" err="1" smtClean="0">
                <a:solidFill>
                  <a:srgbClr val="000000"/>
                </a:solidFill>
                <a:latin typeface="Menlo" charset="0"/>
              </a:rPr>
              <a:t>toMat</a:t>
            </a:r>
            <a:r>
              <a:rPr lang="en-US" sz="1050" dirty="0" smtClean="0">
                <a:solidFill>
                  <a:srgbClr val="000000"/>
                </a:solidFill>
                <a:latin typeface="Menlo" charset="0"/>
              </a:rPr>
              <a:t>(</a:t>
            </a:r>
            <a:r>
              <a:rPr lang="en-US" sz="1050" dirty="0" err="1" smtClean="0">
                <a:solidFill>
                  <a:srgbClr val="000000"/>
                </a:solidFill>
                <a:latin typeface="Menlo" charset="0"/>
              </a:rPr>
              <a:t>Producer.</a:t>
            </a:r>
            <a:r>
              <a:rPr lang="en-US" sz="1050" i="1" dirty="0" err="1" smtClean="0">
                <a:solidFill>
                  <a:srgbClr val="000000"/>
                </a:solidFill>
                <a:latin typeface="Menlo" charset="0"/>
              </a:rPr>
              <a:t>plainSink</a:t>
            </a:r>
            <a:r>
              <a:rPr lang="en-US" sz="1050" dirty="0" smtClean="0">
                <a:solidFill>
                  <a:srgbClr val="000000"/>
                </a:solidFill>
                <a:latin typeface="Menlo" charset="0"/>
              </a:rPr>
              <a:t>(settings))(</a:t>
            </a:r>
            <a:r>
              <a:rPr lang="en-US" sz="1050" dirty="0" err="1" smtClean="0">
                <a:solidFill>
                  <a:srgbClr val="000000"/>
                </a:solidFill>
                <a:latin typeface="Menlo" charset="0"/>
              </a:rPr>
              <a:t>Keep.both</a:t>
            </a:r>
            <a:r>
              <a:rPr lang="en-US" sz="1050" dirty="0" smtClean="0">
                <a:solidFill>
                  <a:srgbClr val="000000"/>
                </a:solidFill>
                <a:latin typeface="Menlo" charset="0"/>
              </a:rPr>
              <a:t>)</a:t>
            </a:r>
          </a:p>
        </p:txBody>
      </p:sp>
      <p:sp>
        <p:nvSpPr>
          <p:cNvPr id="5" name="Rounded Rectangle 4"/>
          <p:cNvSpPr/>
          <p:nvPr/>
        </p:nvSpPr>
        <p:spPr>
          <a:xfrm>
            <a:off x="796493" y="2477729"/>
            <a:ext cx="6577701" cy="1868129"/>
          </a:xfrm>
          <a:prstGeom prst="roundRect">
            <a:avLst>
              <a:gd name="adj" fmla="val 4175"/>
            </a:avLst>
          </a:prstGeom>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050" i="1" dirty="0" smtClean="0">
                <a:solidFill>
                  <a:srgbClr val="6D6D6D"/>
                </a:solidFill>
                <a:latin typeface="Menlo" charset="0"/>
              </a:rPr>
              <a:t>// </a:t>
            </a:r>
            <a:r>
              <a:rPr lang="en-US" sz="1050" i="1" dirty="0" err="1" smtClean="0">
                <a:solidFill>
                  <a:srgbClr val="6D6D6D"/>
                </a:solidFill>
                <a:latin typeface="Menlo" charset="0"/>
              </a:rPr>
              <a:t>FlowDefinition</a:t>
            </a:r>
            <a:r>
              <a:rPr lang="en-US" sz="1050" i="1" dirty="0" smtClean="0">
                <a:solidFill>
                  <a:srgbClr val="6D6D6D"/>
                </a:solidFill>
                <a:latin typeface="Menlo" charset="0"/>
              </a:rPr>
              <a:t>: HTTP Flow</a:t>
            </a:r>
            <a:br>
              <a:rPr lang="en-US" sz="1050" i="1" dirty="0" smtClean="0">
                <a:solidFill>
                  <a:srgbClr val="6D6D6D"/>
                </a:solidFill>
                <a:latin typeface="Menlo" charset="0"/>
              </a:rPr>
            </a:br>
            <a:endParaRPr lang="en-US" sz="1050" dirty="0">
              <a:solidFill>
                <a:srgbClr val="000000"/>
              </a:solidFill>
              <a:latin typeface="Menlo" charset="0"/>
            </a:endParaRPr>
          </a:p>
          <a:p>
            <a:r>
              <a:rPr lang="en-US" sz="1050" dirty="0" err="1" smtClean="0">
                <a:solidFill>
                  <a:srgbClr val="000000"/>
                </a:solidFill>
                <a:latin typeface="Menlo" charset="0"/>
              </a:rPr>
              <a:t>val</a:t>
            </a:r>
            <a:r>
              <a:rPr lang="en-US" sz="1050" dirty="0" smtClean="0">
                <a:solidFill>
                  <a:srgbClr val="000000"/>
                </a:solidFill>
                <a:latin typeface="Menlo" charset="0"/>
              </a:rPr>
              <a:t> (</a:t>
            </a:r>
            <a:r>
              <a:rPr lang="en-US" sz="1050" dirty="0" err="1" smtClean="0">
                <a:solidFill>
                  <a:srgbClr val="000000"/>
                </a:solidFill>
                <a:latin typeface="Menlo" charset="0"/>
              </a:rPr>
              <a:t>enrichStream</a:t>
            </a:r>
            <a:r>
              <a:rPr lang="en-US" sz="1050" dirty="0" smtClean="0">
                <a:solidFill>
                  <a:srgbClr val="000000"/>
                </a:solidFill>
                <a:latin typeface="Menlo" charset="0"/>
              </a:rPr>
              <a:t>, _) = </a:t>
            </a:r>
            <a:r>
              <a:rPr lang="en-US" sz="1050" dirty="0" err="1" smtClean="0">
                <a:solidFill>
                  <a:srgbClr val="000000"/>
                </a:solidFill>
                <a:latin typeface="Menlo" charset="0"/>
              </a:rPr>
              <a:t>matValue</a:t>
            </a:r>
            <a:r>
              <a:rPr lang="en-US" sz="1050" dirty="0">
                <a:solidFill>
                  <a:srgbClr val="000000"/>
                </a:solidFill>
                <a:latin typeface="Menlo" charset="0"/>
              </a:rPr>
              <a:t>(</a:t>
            </a:r>
            <a:r>
              <a:rPr lang="en-US" sz="1050" b="1" dirty="0">
                <a:solidFill>
                  <a:srgbClr val="5376AC"/>
                </a:solidFill>
                <a:latin typeface="Menlo" charset="0"/>
              </a:rPr>
              <a:t>"/</a:t>
            </a:r>
            <a:r>
              <a:rPr lang="en-US" sz="1050" b="1" dirty="0" smtClean="0">
                <a:solidFill>
                  <a:srgbClr val="5376AC"/>
                </a:solidFill>
                <a:latin typeface="Menlo" charset="0"/>
              </a:rPr>
              <a:t>user/enrich/</a:t>
            </a:r>
            <a:r>
              <a:rPr lang="en-US" sz="1050" b="1" dirty="0" err="1" smtClean="0">
                <a:solidFill>
                  <a:srgbClr val="5376AC"/>
                </a:solidFill>
                <a:latin typeface="Menlo" charset="0"/>
              </a:rPr>
              <a:t>enrichstream</a:t>
            </a:r>
            <a:r>
              <a:rPr lang="en-US" sz="1050" b="1" dirty="0" smtClean="0">
                <a:solidFill>
                  <a:srgbClr val="5376AC"/>
                </a:solidFill>
                <a:latin typeface="Menlo" charset="0"/>
              </a:rPr>
              <a:t>"</a:t>
            </a:r>
            <a:r>
              <a:rPr lang="en-US" sz="1050" dirty="0" smtClean="0">
                <a:solidFill>
                  <a:srgbClr val="000000"/>
                </a:solidFill>
                <a:latin typeface="Menlo" charset="0"/>
              </a:rPr>
              <a:t>)</a:t>
            </a:r>
            <a:endParaRPr lang="en-US" sz="1050" dirty="0">
              <a:solidFill>
                <a:srgbClr val="000000"/>
              </a:solidFill>
              <a:latin typeface="Menlo" charset="0"/>
            </a:endParaRPr>
          </a:p>
          <a:p>
            <a:endParaRPr lang="en-US" sz="1050" dirty="0" smtClean="0">
              <a:solidFill>
                <a:srgbClr val="000000"/>
              </a:solidFill>
              <a:latin typeface="Menlo" charset="0"/>
            </a:endParaRPr>
          </a:p>
          <a:p>
            <a:r>
              <a:rPr lang="en-US" sz="1050" dirty="0" err="1" smtClean="0">
                <a:solidFill>
                  <a:srgbClr val="000000"/>
                </a:solidFill>
                <a:latin typeface="Menlo" charset="0"/>
              </a:rPr>
              <a:t>def</a:t>
            </a:r>
            <a:r>
              <a:rPr lang="en-US" sz="1050" i="1" dirty="0" smtClean="0">
                <a:solidFill>
                  <a:srgbClr val="000000"/>
                </a:solidFill>
                <a:latin typeface="Menlo" charset="0"/>
              </a:rPr>
              <a:t> flow = Flow</a:t>
            </a:r>
            <a:r>
              <a:rPr lang="en-US" sz="1050" dirty="0" smtClean="0">
                <a:solidFill>
                  <a:srgbClr val="000000"/>
                </a:solidFill>
                <a:latin typeface="Menlo" charset="0"/>
              </a:rPr>
              <a:t>[</a:t>
            </a:r>
            <a:r>
              <a:rPr lang="en-US" sz="1050" dirty="0" err="1" smtClean="0">
                <a:solidFill>
                  <a:srgbClr val="000000"/>
                </a:solidFill>
                <a:latin typeface="Menlo" charset="0"/>
              </a:rPr>
              <a:t>HttpRequest</a:t>
            </a:r>
            <a:r>
              <a:rPr lang="en-US" sz="1050" dirty="0">
                <a:solidFill>
                  <a:srgbClr val="000000"/>
                </a:solidFill>
                <a:latin typeface="Menlo" charset="0"/>
              </a:rPr>
              <a:t>]</a:t>
            </a:r>
          </a:p>
          <a:p>
            <a:r>
              <a:rPr lang="en-US" sz="1050" dirty="0">
                <a:solidFill>
                  <a:srgbClr val="000000"/>
                </a:solidFill>
                <a:latin typeface="Menlo" charset="0"/>
              </a:rPr>
              <a:t>  </a:t>
            </a:r>
            <a:r>
              <a:rPr lang="en-US" sz="1050" dirty="0" smtClean="0">
                <a:solidFill>
                  <a:srgbClr val="000000"/>
                </a:solidFill>
                <a:latin typeface="Menlo" charset="0"/>
              </a:rPr>
              <a:t>          .</a:t>
            </a:r>
            <a:r>
              <a:rPr lang="en-US" sz="1050" dirty="0" err="1">
                <a:solidFill>
                  <a:srgbClr val="000000"/>
                </a:solidFill>
                <a:latin typeface="Menlo" charset="0"/>
              </a:rPr>
              <a:t>mapAsync</a:t>
            </a:r>
            <a:r>
              <a:rPr lang="en-US" sz="1050" dirty="0">
                <a:solidFill>
                  <a:srgbClr val="000000"/>
                </a:solidFill>
                <a:latin typeface="Menlo" charset="0"/>
              </a:rPr>
              <a:t>(</a:t>
            </a:r>
            <a:r>
              <a:rPr lang="en-US" sz="1050" dirty="0">
                <a:solidFill>
                  <a:srgbClr val="0000FE"/>
                </a:solidFill>
                <a:latin typeface="Menlo" charset="0"/>
              </a:rPr>
              <a:t>1</a:t>
            </a:r>
            <a:r>
              <a:rPr lang="en-US" sz="1050" dirty="0">
                <a:solidFill>
                  <a:srgbClr val="000000"/>
                </a:solidFill>
                <a:latin typeface="Menlo" charset="0"/>
              </a:rPr>
              <a:t>)(</a:t>
            </a:r>
            <a:r>
              <a:rPr lang="en-US" sz="1050" i="1" dirty="0" err="1">
                <a:solidFill>
                  <a:srgbClr val="000000"/>
                </a:solidFill>
                <a:latin typeface="Menlo" charset="0"/>
              </a:rPr>
              <a:t>Unmarshal</a:t>
            </a:r>
            <a:r>
              <a:rPr lang="en-US" sz="1050" dirty="0">
                <a:solidFill>
                  <a:srgbClr val="000000"/>
                </a:solidFill>
                <a:latin typeface="Menlo" charset="0"/>
              </a:rPr>
              <a:t>(_).</a:t>
            </a:r>
            <a:r>
              <a:rPr lang="en-US" sz="1050" dirty="0" smtClean="0">
                <a:solidFill>
                  <a:srgbClr val="000000"/>
                </a:solidFill>
                <a:latin typeface="Menlo" charset="0"/>
              </a:rPr>
              <a:t>to[Beacon])</a:t>
            </a:r>
            <a:endParaRPr lang="en-US" sz="1050" dirty="0">
              <a:solidFill>
                <a:srgbClr val="000000"/>
              </a:solidFill>
              <a:latin typeface="Menlo" charset="0"/>
            </a:endParaRPr>
          </a:p>
          <a:p>
            <a:r>
              <a:rPr lang="en-US" sz="1050" dirty="0">
                <a:solidFill>
                  <a:srgbClr val="000000"/>
                </a:solidFill>
                <a:latin typeface="Menlo" charset="0"/>
              </a:rPr>
              <a:t>  </a:t>
            </a:r>
            <a:r>
              <a:rPr lang="en-US" sz="1050" dirty="0" smtClean="0">
                <a:solidFill>
                  <a:srgbClr val="000000"/>
                </a:solidFill>
                <a:latin typeface="Menlo" charset="0"/>
              </a:rPr>
              <a:t>          .</a:t>
            </a:r>
            <a:r>
              <a:rPr lang="en-US" sz="1050" dirty="0" err="1" smtClean="0">
                <a:solidFill>
                  <a:srgbClr val="000000"/>
                </a:solidFill>
                <a:latin typeface="Menlo" charset="0"/>
              </a:rPr>
              <a:t>alsoTo</a:t>
            </a:r>
            <a:r>
              <a:rPr lang="en-US" sz="1050" dirty="0" smtClean="0">
                <a:solidFill>
                  <a:srgbClr val="000000"/>
                </a:solidFill>
                <a:latin typeface="Menlo" charset="0"/>
              </a:rPr>
              <a:t>(</a:t>
            </a:r>
            <a:r>
              <a:rPr lang="en-US" sz="1050" dirty="0" err="1" smtClean="0">
                <a:solidFill>
                  <a:srgbClr val="000000"/>
                </a:solidFill>
                <a:latin typeface="Menlo" charset="0"/>
              </a:rPr>
              <a:t>enrichStream</a:t>
            </a:r>
            <a:r>
              <a:rPr lang="en-US" sz="1050" dirty="0" smtClean="0">
                <a:solidFill>
                  <a:srgbClr val="000000"/>
                </a:solidFill>
                <a:latin typeface="Menlo" charset="0"/>
              </a:rPr>
              <a:t>)</a:t>
            </a:r>
            <a:endParaRPr lang="en-US" sz="1050" dirty="0">
              <a:solidFill>
                <a:srgbClr val="000000"/>
              </a:solidFill>
              <a:latin typeface="Menlo" charset="0"/>
            </a:endParaRPr>
          </a:p>
          <a:p>
            <a:pPr algn="just"/>
            <a:r>
              <a:rPr lang="en-US" sz="1050" dirty="0">
                <a:solidFill>
                  <a:srgbClr val="000000"/>
                </a:solidFill>
                <a:latin typeface="Menlo" charset="0"/>
              </a:rPr>
              <a:t>  </a:t>
            </a:r>
            <a:r>
              <a:rPr lang="en-US" sz="1050" dirty="0" smtClean="0">
                <a:solidFill>
                  <a:srgbClr val="000000"/>
                </a:solidFill>
                <a:latin typeface="Menlo" charset="0"/>
              </a:rPr>
              <a:t>          .map(beacon =&gt; </a:t>
            </a:r>
            <a:r>
              <a:rPr lang="en-US" sz="1050" i="1" dirty="0" err="1" smtClean="0">
                <a:solidFill>
                  <a:srgbClr val="000000"/>
                </a:solidFill>
                <a:latin typeface="Menlo" charset="0"/>
              </a:rPr>
              <a:t>HttpResponse</a:t>
            </a:r>
            <a:r>
              <a:rPr lang="en-US" sz="1050" dirty="0" smtClean="0">
                <a:solidFill>
                  <a:srgbClr val="000000"/>
                </a:solidFill>
                <a:latin typeface="Menlo" charset="0"/>
              </a:rPr>
              <a:t>(entity = </a:t>
            </a:r>
            <a:r>
              <a:rPr lang="en-US" sz="1050" b="1" dirty="0" err="1" smtClean="0">
                <a:solidFill>
                  <a:srgbClr val="5376AC"/>
                </a:solidFill>
                <a:latin typeface="Menlo" charset="0"/>
              </a:rPr>
              <a:t>s"Received</a:t>
            </a:r>
            <a:r>
              <a:rPr lang="en-US" sz="1050" b="1" dirty="0" smtClean="0">
                <a:solidFill>
                  <a:srgbClr val="5376AC"/>
                </a:solidFill>
                <a:latin typeface="Menlo" charset="0"/>
              </a:rPr>
              <a:t> </a:t>
            </a:r>
            <a:r>
              <a:rPr lang="en-US" sz="1050" b="1" dirty="0">
                <a:solidFill>
                  <a:srgbClr val="5376AC"/>
                </a:solidFill>
                <a:latin typeface="Menlo" charset="0"/>
              </a:rPr>
              <a:t>Id: </a:t>
            </a:r>
            <a:r>
              <a:rPr lang="en-US" sz="1050" b="1" dirty="0" smtClean="0">
                <a:solidFill>
                  <a:srgbClr val="16ABAD"/>
                </a:solidFill>
                <a:latin typeface="Menlo" charset="0"/>
              </a:rPr>
              <a:t>$</a:t>
            </a:r>
            <a:r>
              <a:rPr lang="en-US" sz="1050" dirty="0" smtClean="0">
                <a:solidFill>
                  <a:srgbClr val="000000"/>
                </a:solidFill>
                <a:latin typeface="Menlo" charset="0"/>
              </a:rPr>
              <a:t>{</a:t>
            </a:r>
            <a:r>
              <a:rPr lang="en-US" sz="1050" dirty="0" err="1" smtClean="0">
                <a:solidFill>
                  <a:srgbClr val="000000"/>
                </a:solidFill>
                <a:latin typeface="Menlo" charset="0"/>
              </a:rPr>
              <a:t>beacon.id</a:t>
            </a:r>
            <a:r>
              <a:rPr lang="en-US" sz="1050" dirty="0" smtClean="0">
                <a:solidFill>
                  <a:srgbClr val="000000"/>
                </a:solidFill>
                <a:latin typeface="Menlo" charset="0"/>
              </a:rPr>
              <a:t>}</a:t>
            </a:r>
            <a:r>
              <a:rPr lang="en-US" sz="1050" b="1" dirty="0" smtClean="0">
                <a:solidFill>
                  <a:srgbClr val="5376AC"/>
                </a:solidFill>
                <a:latin typeface="Menlo" charset="0"/>
              </a:rPr>
              <a:t>”</a:t>
            </a:r>
            <a:r>
              <a:rPr lang="en-US" sz="1050" dirty="0" smtClean="0">
                <a:solidFill>
                  <a:srgbClr val="000000"/>
                </a:solidFill>
                <a:latin typeface="Menlo" charset="0"/>
              </a:rPr>
              <a:t>))</a:t>
            </a:r>
            <a:endParaRPr lang="en-US" sz="1050" dirty="0">
              <a:solidFill>
                <a:srgbClr val="000000"/>
              </a:solidFill>
              <a:latin typeface="Menlo" charset="0"/>
            </a:endParaRPr>
          </a:p>
          <a:p>
            <a:endParaRPr lang="en-US" dirty="0">
              <a:solidFill>
                <a:srgbClr val="000000"/>
              </a:solidFill>
              <a:latin typeface="Menlo" charset="0"/>
            </a:endParaRPr>
          </a:p>
          <a:p>
            <a:endParaRPr lang="en-US" dirty="0" err="1" smtClean="0"/>
          </a:p>
        </p:txBody>
      </p:sp>
    </p:spTree>
    <p:extLst>
      <p:ext uri="{BB962C8B-B14F-4D97-AF65-F5344CB8AC3E}">
        <p14:creationId xmlns:p14="http://schemas.microsoft.com/office/powerpoint/2010/main" val="71889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1: Big Data Collectors/Enrichers</a:t>
            </a:r>
            <a:endParaRPr lang="en-US" dirty="0"/>
          </a:p>
        </p:txBody>
      </p:sp>
      <p:pic>
        <p:nvPicPr>
          <p:cNvPr id="4" name="Picture 3"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sp>
        <p:nvSpPr>
          <p:cNvPr id="6" name="Rounded Rectangle 5"/>
          <p:cNvSpPr/>
          <p:nvPr/>
        </p:nvSpPr>
        <p:spPr>
          <a:xfrm>
            <a:off x="378620" y="1031066"/>
            <a:ext cx="7869454" cy="1731799"/>
          </a:xfrm>
          <a:prstGeom prst="roundRect">
            <a:avLst>
              <a:gd name="adj" fmla="val 3927"/>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050" i="1" dirty="0">
                <a:solidFill>
                  <a:srgbClr val="6D6D6D"/>
                </a:solidFill>
                <a:latin typeface="Menlo" charset="0"/>
              </a:rPr>
              <a:t>// </a:t>
            </a:r>
            <a:r>
              <a:rPr lang="en-US" sz="1050" i="1" dirty="0" err="1" smtClean="0">
                <a:solidFill>
                  <a:srgbClr val="6D6D6D"/>
                </a:solidFill>
                <a:latin typeface="Menlo" charset="0"/>
              </a:rPr>
              <a:t>PerpetualStream</a:t>
            </a:r>
            <a:r>
              <a:rPr lang="en-US" sz="1050" i="1" dirty="0" smtClean="0">
                <a:solidFill>
                  <a:srgbClr val="6D6D6D"/>
                </a:solidFill>
                <a:latin typeface="Menlo" charset="0"/>
              </a:rPr>
              <a:t>: Enrichment Flow</a:t>
            </a:r>
            <a:br>
              <a:rPr lang="en-US" sz="1050" i="1" dirty="0" smtClean="0">
                <a:solidFill>
                  <a:srgbClr val="6D6D6D"/>
                </a:solidFill>
                <a:latin typeface="Menlo" charset="0"/>
              </a:rPr>
            </a:br>
            <a:endParaRPr lang="en-US" sz="1050" b="1" dirty="0" smtClean="0">
              <a:solidFill>
                <a:srgbClr val="00006D"/>
              </a:solidFill>
              <a:latin typeface="Menlo" charset="0"/>
            </a:endParaRPr>
          </a:p>
          <a:p>
            <a:r>
              <a:rPr lang="en-US" sz="1050" b="1" dirty="0" err="1" smtClean="0">
                <a:solidFill>
                  <a:srgbClr val="00006D"/>
                </a:solidFill>
                <a:latin typeface="Menlo" charset="0"/>
              </a:rPr>
              <a:t>def</a:t>
            </a:r>
            <a:r>
              <a:rPr lang="en-US" sz="1050" b="1" dirty="0" smtClean="0">
                <a:solidFill>
                  <a:srgbClr val="00006D"/>
                </a:solidFill>
                <a:latin typeface="Menlo" charset="0"/>
              </a:rPr>
              <a:t> </a:t>
            </a:r>
            <a:r>
              <a:rPr lang="en-US" sz="1050" dirty="0" err="1">
                <a:solidFill>
                  <a:srgbClr val="000000"/>
                </a:solidFill>
                <a:latin typeface="Menlo" charset="0"/>
              </a:rPr>
              <a:t>streamGraph</a:t>
            </a:r>
            <a:r>
              <a:rPr lang="en-US" sz="1050" dirty="0">
                <a:solidFill>
                  <a:srgbClr val="000000"/>
                </a:solidFill>
                <a:latin typeface="Menlo" charset="0"/>
              </a:rPr>
              <a:t> </a:t>
            </a:r>
            <a:r>
              <a:rPr lang="en-US" sz="1050" dirty="0" smtClean="0">
                <a:solidFill>
                  <a:srgbClr val="000000"/>
                </a:solidFill>
                <a:latin typeface="Menlo" charset="0"/>
              </a:rPr>
              <a:t>= </a:t>
            </a:r>
            <a:r>
              <a:rPr lang="en-US" sz="1050" dirty="0" err="1" smtClean="0">
                <a:solidFill>
                  <a:srgbClr val="000000"/>
                </a:solidFill>
                <a:latin typeface="Menlo" charset="0"/>
              </a:rPr>
              <a:t>MergeHub.</a:t>
            </a:r>
            <a:r>
              <a:rPr lang="en-US" sz="1050" i="1" dirty="0" err="1" smtClean="0">
                <a:solidFill>
                  <a:srgbClr val="000000"/>
                </a:solidFill>
                <a:latin typeface="Menlo" charset="0"/>
              </a:rPr>
              <a:t>source</a:t>
            </a:r>
            <a:r>
              <a:rPr lang="en-US" sz="1050" dirty="0" smtClean="0">
                <a:solidFill>
                  <a:srgbClr val="000000"/>
                </a:solidFill>
                <a:latin typeface="Menlo" charset="0"/>
              </a:rPr>
              <a:t>[Beacon]</a:t>
            </a:r>
          </a:p>
          <a:p>
            <a:r>
              <a:rPr lang="en-US" sz="1050" dirty="0">
                <a:solidFill>
                  <a:srgbClr val="000000"/>
                </a:solidFill>
                <a:latin typeface="Menlo" charset="0"/>
              </a:rPr>
              <a:t> </a:t>
            </a:r>
            <a:r>
              <a:rPr lang="en-US" sz="1050" dirty="0" smtClean="0">
                <a:solidFill>
                  <a:srgbClr val="000000"/>
                </a:solidFill>
                <a:latin typeface="Menlo" charset="0"/>
              </a:rPr>
              <a:t>                   .via(</a:t>
            </a:r>
            <a:r>
              <a:rPr lang="en-US" sz="1050" dirty="0" err="1" smtClean="0">
                <a:solidFill>
                  <a:srgbClr val="000000"/>
                </a:solidFill>
                <a:latin typeface="Menlo" charset="0"/>
              </a:rPr>
              <a:t>enrichFlow</a:t>
            </a:r>
            <a:r>
              <a:rPr lang="en-US" sz="1050" dirty="0" smtClean="0">
                <a:solidFill>
                  <a:srgbClr val="000000"/>
                </a:solidFill>
                <a:latin typeface="Menlo" charset="0"/>
              </a:rPr>
              <a:t>)</a:t>
            </a:r>
          </a:p>
          <a:p>
            <a:r>
              <a:rPr lang="en-US" sz="1050" dirty="0">
                <a:solidFill>
                  <a:srgbClr val="000000"/>
                </a:solidFill>
                <a:latin typeface="Menlo" charset="0"/>
              </a:rPr>
              <a:t> </a:t>
            </a:r>
            <a:r>
              <a:rPr lang="en-US" sz="1050" dirty="0" smtClean="0">
                <a:solidFill>
                  <a:srgbClr val="000000"/>
                </a:solidFill>
                <a:latin typeface="Menlo" charset="0"/>
              </a:rPr>
              <a:t>                   .via(</a:t>
            </a:r>
            <a:r>
              <a:rPr lang="en-US" sz="1050" i="1" dirty="0" err="1" smtClean="0">
                <a:solidFill>
                  <a:srgbClr val="000000"/>
                </a:solidFill>
                <a:latin typeface="Menlo" charset="0"/>
              </a:rPr>
              <a:t>PersistentBuffer</a:t>
            </a:r>
            <a:r>
              <a:rPr lang="en-US" sz="1050" dirty="0" smtClean="0">
                <a:solidFill>
                  <a:srgbClr val="000000"/>
                </a:solidFill>
                <a:latin typeface="Menlo" charset="0"/>
              </a:rPr>
              <a:t>[</a:t>
            </a:r>
            <a:r>
              <a:rPr lang="en-US" sz="1050" dirty="0" err="1" smtClean="0">
                <a:solidFill>
                  <a:srgbClr val="000000"/>
                </a:solidFill>
                <a:latin typeface="Menlo" charset="0"/>
              </a:rPr>
              <a:t>EnrichedBeacon</a:t>
            </a:r>
            <a:r>
              <a:rPr lang="en-US" sz="1050" dirty="0" smtClean="0">
                <a:solidFill>
                  <a:srgbClr val="000000"/>
                </a:solidFill>
                <a:latin typeface="Menlo" charset="0"/>
              </a:rPr>
              <a:t>](</a:t>
            </a:r>
            <a:r>
              <a:rPr lang="en-US" sz="1050" dirty="0">
                <a:solidFill>
                  <a:srgbClr val="000000"/>
                </a:solidFill>
                <a:latin typeface="Menlo" charset="0"/>
              </a:rPr>
              <a:t>new File</a:t>
            </a:r>
            <a:r>
              <a:rPr lang="en-US" sz="1050" dirty="0" smtClean="0">
                <a:solidFill>
                  <a:srgbClr val="000000"/>
                </a:solidFill>
                <a:latin typeface="Menlo" charset="0"/>
              </a:rPr>
              <a:t>(</a:t>
            </a:r>
            <a:r>
              <a:rPr lang="en-US" sz="1050" b="1" dirty="0" smtClean="0">
                <a:solidFill>
                  <a:srgbClr val="5376AC"/>
                </a:solidFill>
                <a:latin typeface="Menlo" charset="0"/>
              </a:rPr>
              <a:t>"/</a:t>
            </a:r>
            <a:r>
              <a:rPr lang="en-US" sz="1050" b="1" dirty="0" err="1" smtClean="0">
                <a:solidFill>
                  <a:srgbClr val="5376AC"/>
                </a:solidFill>
                <a:latin typeface="Menlo" charset="0"/>
              </a:rPr>
              <a:t>var</a:t>
            </a:r>
            <a:r>
              <a:rPr lang="en-US" sz="1050" b="1" dirty="0" smtClean="0">
                <a:solidFill>
                  <a:srgbClr val="5376AC"/>
                </a:solidFill>
                <a:latin typeface="Menlo" charset="0"/>
              </a:rPr>
              <a:t>/</a:t>
            </a:r>
            <a:r>
              <a:rPr lang="en-US" sz="1050" b="1" dirty="0" err="1" smtClean="0">
                <a:solidFill>
                  <a:srgbClr val="5376AC"/>
                </a:solidFill>
                <a:latin typeface="Menlo" charset="0"/>
              </a:rPr>
              <a:t>tmp</a:t>
            </a:r>
            <a:r>
              <a:rPr lang="en-US" sz="1050" b="1" dirty="0" smtClean="0">
                <a:solidFill>
                  <a:srgbClr val="5376AC"/>
                </a:solidFill>
                <a:latin typeface="Menlo" charset="0"/>
              </a:rPr>
              <a:t>/</a:t>
            </a:r>
            <a:r>
              <a:rPr lang="en-US" sz="1050" b="1" dirty="0" err="1" smtClean="0">
                <a:solidFill>
                  <a:srgbClr val="5376AC"/>
                </a:solidFill>
                <a:latin typeface="Menlo" charset="0"/>
              </a:rPr>
              <a:t>pb</a:t>
            </a:r>
            <a:r>
              <a:rPr lang="en-US" sz="1050" b="1" dirty="0" smtClean="0">
                <a:solidFill>
                  <a:srgbClr val="5376AC"/>
                </a:solidFill>
                <a:latin typeface="Menlo" charset="0"/>
              </a:rPr>
              <a:t>"</a:t>
            </a:r>
            <a:r>
              <a:rPr lang="en-US" sz="1050" dirty="0" smtClean="0">
                <a:solidFill>
                  <a:srgbClr val="000000"/>
                </a:solidFill>
                <a:latin typeface="Menlo" charset="0"/>
              </a:rPr>
              <a:t>)))</a:t>
            </a:r>
          </a:p>
          <a:p>
            <a:r>
              <a:rPr lang="en-US" sz="1050" dirty="0">
                <a:solidFill>
                  <a:srgbClr val="000000"/>
                </a:solidFill>
                <a:latin typeface="Menlo" charset="0"/>
              </a:rPr>
              <a:t>	</a:t>
            </a:r>
            <a:r>
              <a:rPr lang="en-US" sz="1050" dirty="0" smtClean="0">
                <a:solidFill>
                  <a:srgbClr val="000000"/>
                </a:solidFill>
                <a:latin typeface="Menlo" charset="0"/>
              </a:rPr>
              <a:t>		   .map(</a:t>
            </a:r>
            <a:r>
              <a:rPr lang="en-US" sz="1050" dirty="0" err="1" smtClean="0">
                <a:solidFill>
                  <a:srgbClr val="000000"/>
                </a:solidFill>
                <a:latin typeface="Menlo" charset="0"/>
              </a:rPr>
              <a:t>bcn</a:t>
            </a:r>
            <a:r>
              <a:rPr lang="en-US" sz="1050" dirty="0" smtClean="0">
                <a:solidFill>
                  <a:srgbClr val="000000"/>
                </a:solidFill>
                <a:latin typeface="Menlo" charset="0"/>
              </a:rPr>
              <a:t> =&gt; new </a:t>
            </a:r>
            <a:r>
              <a:rPr lang="en-US" sz="1050" dirty="0" err="1" smtClean="0">
                <a:solidFill>
                  <a:srgbClr val="000000"/>
                </a:solidFill>
                <a:latin typeface="Menlo" charset="0"/>
              </a:rPr>
              <a:t>ProducerRecord</a:t>
            </a:r>
            <a:r>
              <a:rPr lang="en-US" sz="1050" dirty="0" smtClean="0">
                <a:solidFill>
                  <a:srgbClr val="000000"/>
                </a:solidFill>
                <a:latin typeface="Menlo" charset="0"/>
              </a:rPr>
              <a:t>[Array[Byte], </a:t>
            </a:r>
            <a:r>
              <a:rPr lang="en-US" sz="1050" dirty="0" err="1" smtClean="0">
                <a:solidFill>
                  <a:srgbClr val="000000"/>
                </a:solidFill>
                <a:latin typeface="Menlo" charset="0"/>
              </a:rPr>
              <a:t>EnrichedBeacon</a:t>
            </a:r>
            <a:r>
              <a:rPr lang="en-US" sz="1050" dirty="0" smtClean="0">
                <a:solidFill>
                  <a:srgbClr val="000000"/>
                </a:solidFill>
                <a:latin typeface="Menlo" charset="0"/>
              </a:rPr>
              <a:t>](</a:t>
            </a:r>
            <a:r>
              <a:rPr lang="en-US" sz="1050" b="1" dirty="0" smtClean="0">
                <a:solidFill>
                  <a:srgbClr val="5376AC"/>
                </a:solidFill>
                <a:latin typeface="Menlo" charset="0"/>
              </a:rPr>
              <a:t>"beacons", </a:t>
            </a:r>
            <a:r>
              <a:rPr lang="en-US" sz="1050" dirty="0" err="1" smtClean="0">
                <a:solidFill>
                  <a:srgbClr val="000000"/>
                </a:solidFill>
                <a:latin typeface="Menlo" charset="0"/>
              </a:rPr>
              <a:t>bcn</a:t>
            </a:r>
            <a:r>
              <a:rPr lang="en-US" sz="1050" dirty="0" smtClean="0">
                <a:solidFill>
                  <a:srgbClr val="000000"/>
                </a:solidFill>
                <a:latin typeface="Menlo" charset="0"/>
              </a:rPr>
              <a:t>))</a:t>
            </a:r>
          </a:p>
          <a:p>
            <a:r>
              <a:rPr lang="en-US" sz="1050" dirty="0">
                <a:solidFill>
                  <a:srgbClr val="000000"/>
                </a:solidFill>
                <a:latin typeface="Menlo" charset="0"/>
              </a:rPr>
              <a:t>	</a:t>
            </a:r>
            <a:r>
              <a:rPr lang="en-US" sz="1050" dirty="0" smtClean="0">
                <a:solidFill>
                  <a:srgbClr val="000000"/>
                </a:solidFill>
                <a:latin typeface="Menlo" charset="0"/>
              </a:rPr>
              <a:t>		   .</a:t>
            </a:r>
            <a:r>
              <a:rPr lang="en-US" sz="1050" dirty="0" err="1" smtClean="0">
                <a:solidFill>
                  <a:srgbClr val="000000"/>
                </a:solidFill>
                <a:latin typeface="Menlo" charset="0"/>
              </a:rPr>
              <a:t>toMat</a:t>
            </a:r>
            <a:r>
              <a:rPr lang="en-US" sz="1050" dirty="0" smtClean="0">
                <a:solidFill>
                  <a:srgbClr val="000000"/>
                </a:solidFill>
                <a:latin typeface="Menlo" charset="0"/>
              </a:rPr>
              <a:t>(</a:t>
            </a:r>
            <a:r>
              <a:rPr lang="en-US" sz="1050" dirty="0" err="1" smtClean="0">
                <a:solidFill>
                  <a:srgbClr val="000000"/>
                </a:solidFill>
                <a:latin typeface="Menlo" charset="0"/>
              </a:rPr>
              <a:t>Producer.</a:t>
            </a:r>
            <a:r>
              <a:rPr lang="en-US" sz="1050" i="1" dirty="0" err="1" smtClean="0">
                <a:solidFill>
                  <a:srgbClr val="000000"/>
                </a:solidFill>
                <a:latin typeface="Menlo" charset="0"/>
              </a:rPr>
              <a:t>plainSink</a:t>
            </a:r>
            <a:r>
              <a:rPr lang="en-US" sz="1050" dirty="0" smtClean="0">
                <a:solidFill>
                  <a:srgbClr val="000000"/>
                </a:solidFill>
                <a:latin typeface="Menlo" charset="0"/>
              </a:rPr>
              <a:t>(settings))(</a:t>
            </a:r>
            <a:r>
              <a:rPr lang="en-US" sz="1050" dirty="0" err="1" smtClean="0">
                <a:solidFill>
                  <a:srgbClr val="000000"/>
                </a:solidFill>
                <a:latin typeface="Menlo" charset="0"/>
              </a:rPr>
              <a:t>Keep.both</a:t>
            </a:r>
            <a:r>
              <a:rPr lang="en-US" sz="1050" dirty="0" smtClean="0">
                <a:solidFill>
                  <a:srgbClr val="000000"/>
                </a:solidFill>
                <a:latin typeface="Menlo" charset="0"/>
              </a:rPr>
              <a:t>)</a:t>
            </a:r>
          </a:p>
        </p:txBody>
      </p:sp>
      <p:sp>
        <p:nvSpPr>
          <p:cNvPr id="5" name="Rounded Rectangle 4"/>
          <p:cNvSpPr/>
          <p:nvPr/>
        </p:nvSpPr>
        <p:spPr>
          <a:xfrm>
            <a:off x="796493" y="2477729"/>
            <a:ext cx="6577701" cy="1868129"/>
          </a:xfrm>
          <a:prstGeom prst="roundRect">
            <a:avLst>
              <a:gd name="adj" fmla="val 4175"/>
            </a:avLst>
          </a:prstGeom>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050" i="1" dirty="0" smtClean="0">
                <a:solidFill>
                  <a:srgbClr val="6D6D6D"/>
                </a:solidFill>
                <a:latin typeface="Menlo" charset="0"/>
              </a:rPr>
              <a:t>// </a:t>
            </a:r>
            <a:r>
              <a:rPr lang="en-US" sz="1050" i="1" dirty="0" err="1" smtClean="0">
                <a:solidFill>
                  <a:srgbClr val="6D6D6D"/>
                </a:solidFill>
                <a:latin typeface="Menlo" charset="0"/>
              </a:rPr>
              <a:t>FlowDefinition</a:t>
            </a:r>
            <a:r>
              <a:rPr lang="en-US" sz="1050" i="1" dirty="0" smtClean="0">
                <a:solidFill>
                  <a:srgbClr val="6D6D6D"/>
                </a:solidFill>
                <a:latin typeface="Menlo" charset="0"/>
              </a:rPr>
              <a:t>: HTTP Flow</a:t>
            </a:r>
            <a:br>
              <a:rPr lang="en-US" sz="1050" i="1" dirty="0" smtClean="0">
                <a:solidFill>
                  <a:srgbClr val="6D6D6D"/>
                </a:solidFill>
                <a:latin typeface="Menlo" charset="0"/>
              </a:rPr>
            </a:br>
            <a:endParaRPr lang="en-US" sz="1050" dirty="0">
              <a:solidFill>
                <a:srgbClr val="000000"/>
              </a:solidFill>
              <a:latin typeface="Menlo" charset="0"/>
            </a:endParaRPr>
          </a:p>
          <a:p>
            <a:r>
              <a:rPr lang="en-US" sz="1050" dirty="0" err="1" smtClean="0">
                <a:solidFill>
                  <a:srgbClr val="000000"/>
                </a:solidFill>
                <a:latin typeface="Menlo" charset="0"/>
              </a:rPr>
              <a:t>val</a:t>
            </a:r>
            <a:r>
              <a:rPr lang="en-US" sz="1050" dirty="0" smtClean="0">
                <a:solidFill>
                  <a:srgbClr val="000000"/>
                </a:solidFill>
                <a:latin typeface="Menlo" charset="0"/>
              </a:rPr>
              <a:t> (</a:t>
            </a:r>
            <a:r>
              <a:rPr lang="en-US" sz="1050" dirty="0" err="1" smtClean="0">
                <a:solidFill>
                  <a:srgbClr val="000000"/>
                </a:solidFill>
                <a:latin typeface="Menlo" charset="0"/>
              </a:rPr>
              <a:t>enrichStream</a:t>
            </a:r>
            <a:r>
              <a:rPr lang="en-US" sz="1050" dirty="0" smtClean="0">
                <a:solidFill>
                  <a:srgbClr val="000000"/>
                </a:solidFill>
                <a:latin typeface="Menlo" charset="0"/>
              </a:rPr>
              <a:t>, _) = </a:t>
            </a:r>
            <a:r>
              <a:rPr lang="en-US" sz="1050" dirty="0" err="1" smtClean="0">
                <a:solidFill>
                  <a:srgbClr val="000000"/>
                </a:solidFill>
                <a:latin typeface="Menlo" charset="0"/>
              </a:rPr>
              <a:t>matValue</a:t>
            </a:r>
            <a:r>
              <a:rPr lang="en-US" sz="1050" dirty="0">
                <a:solidFill>
                  <a:srgbClr val="000000"/>
                </a:solidFill>
                <a:latin typeface="Menlo" charset="0"/>
              </a:rPr>
              <a:t>(</a:t>
            </a:r>
            <a:r>
              <a:rPr lang="en-US" sz="1050" b="1" dirty="0">
                <a:solidFill>
                  <a:srgbClr val="5376AC"/>
                </a:solidFill>
                <a:latin typeface="Menlo" charset="0"/>
              </a:rPr>
              <a:t>"/</a:t>
            </a:r>
            <a:r>
              <a:rPr lang="en-US" sz="1050" b="1" dirty="0" smtClean="0">
                <a:solidFill>
                  <a:srgbClr val="5376AC"/>
                </a:solidFill>
                <a:latin typeface="Menlo" charset="0"/>
              </a:rPr>
              <a:t>user/enrich/</a:t>
            </a:r>
            <a:r>
              <a:rPr lang="en-US" sz="1050" b="1" dirty="0" err="1" smtClean="0">
                <a:solidFill>
                  <a:srgbClr val="5376AC"/>
                </a:solidFill>
                <a:latin typeface="Menlo" charset="0"/>
              </a:rPr>
              <a:t>enrichstream</a:t>
            </a:r>
            <a:r>
              <a:rPr lang="en-US" sz="1050" b="1" dirty="0" smtClean="0">
                <a:solidFill>
                  <a:srgbClr val="5376AC"/>
                </a:solidFill>
                <a:latin typeface="Menlo" charset="0"/>
              </a:rPr>
              <a:t>"</a:t>
            </a:r>
            <a:r>
              <a:rPr lang="en-US" sz="1050" dirty="0" smtClean="0">
                <a:solidFill>
                  <a:srgbClr val="000000"/>
                </a:solidFill>
                <a:latin typeface="Menlo" charset="0"/>
              </a:rPr>
              <a:t>)</a:t>
            </a:r>
            <a:endParaRPr lang="en-US" sz="1050" dirty="0">
              <a:solidFill>
                <a:srgbClr val="000000"/>
              </a:solidFill>
              <a:latin typeface="Menlo" charset="0"/>
            </a:endParaRPr>
          </a:p>
          <a:p>
            <a:endParaRPr lang="en-US" sz="1050" dirty="0" smtClean="0">
              <a:solidFill>
                <a:srgbClr val="000000"/>
              </a:solidFill>
              <a:latin typeface="Menlo" charset="0"/>
            </a:endParaRPr>
          </a:p>
          <a:p>
            <a:r>
              <a:rPr lang="en-US" sz="1050" dirty="0" err="1" smtClean="0">
                <a:solidFill>
                  <a:srgbClr val="000000"/>
                </a:solidFill>
                <a:latin typeface="Menlo" charset="0"/>
              </a:rPr>
              <a:t>def</a:t>
            </a:r>
            <a:r>
              <a:rPr lang="en-US" sz="1050" i="1" dirty="0" smtClean="0">
                <a:solidFill>
                  <a:srgbClr val="000000"/>
                </a:solidFill>
                <a:latin typeface="Menlo" charset="0"/>
              </a:rPr>
              <a:t> flow = Flow</a:t>
            </a:r>
            <a:r>
              <a:rPr lang="en-US" sz="1050" dirty="0" smtClean="0">
                <a:solidFill>
                  <a:srgbClr val="000000"/>
                </a:solidFill>
                <a:latin typeface="Menlo" charset="0"/>
              </a:rPr>
              <a:t>[</a:t>
            </a:r>
            <a:r>
              <a:rPr lang="en-US" sz="1050" dirty="0" err="1" smtClean="0">
                <a:solidFill>
                  <a:srgbClr val="000000"/>
                </a:solidFill>
                <a:latin typeface="Menlo" charset="0"/>
              </a:rPr>
              <a:t>HttpRequest</a:t>
            </a:r>
            <a:r>
              <a:rPr lang="en-US" sz="1050" dirty="0">
                <a:solidFill>
                  <a:srgbClr val="000000"/>
                </a:solidFill>
                <a:latin typeface="Menlo" charset="0"/>
              </a:rPr>
              <a:t>]</a:t>
            </a:r>
          </a:p>
          <a:p>
            <a:r>
              <a:rPr lang="en-US" sz="1050" dirty="0">
                <a:solidFill>
                  <a:srgbClr val="000000"/>
                </a:solidFill>
                <a:latin typeface="Menlo" charset="0"/>
              </a:rPr>
              <a:t>  </a:t>
            </a:r>
            <a:r>
              <a:rPr lang="en-US" sz="1050" dirty="0" smtClean="0">
                <a:solidFill>
                  <a:srgbClr val="000000"/>
                </a:solidFill>
                <a:latin typeface="Menlo" charset="0"/>
              </a:rPr>
              <a:t>          .</a:t>
            </a:r>
            <a:r>
              <a:rPr lang="en-US" sz="1050" dirty="0" err="1">
                <a:solidFill>
                  <a:srgbClr val="000000"/>
                </a:solidFill>
                <a:latin typeface="Menlo" charset="0"/>
              </a:rPr>
              <a:t>mapAsync</a:t>
            </a:r>
            <a:r>
              <a:rPr lang="en-US" sz="1050" dirty="0">
                <a:solidFill>
                  <a:srgbClr val="000000"/>
                </a:solidFill>
                <a:latin typeface="Menlo" charset="0"/>
              </a:rPr>
              <a:t>(</a:t>
            </a:r>
            <a:r>
              <a:rPr lang="en-US" sz="1050" dirty="0">
                <a:solidFill>
                  <a:srgbClr val="0000FE"/>
                </a:solidFill>
                <a:latin typeface="Menlo" charset="0"/>
              </a:rPr>
              <a:t>1</a:t>
            </a:r>
            <a:r>
              <a:rPr lang="en-US" sz="1050" dirty="0">
                <a:solidFill>
                  <a:srgbClr val="000000"/>
                </a:solidFill>
                <a:latin typeface="Menlo" charset="0"/>
              </a:rPr>
              <a:t>)(</a:t>
            </a:r>
            <a:r>
              <a:rPr lang="en-US" sz="1050" i="1" dirty="0" err="1">
                <a:solidFill>
                  <a:srgbClr val="000000"/>
                </a:solidFill>
                <a:latin typeface="Menlo" charset="0"/>
              </a:rPr>
              <a:t>Unmarshal</a:t>
            </a:r>
            <a:r>
              <a:rPr lang="en-US" sz="1050" dirty="0">
                <a:solidFill>
                  <a:srgbClr val="000000"/>
                </a:solidFill>
                <a:latin typeface="Menlo" charset="0"/>
              </a:rPr>
              <a:t>(_).</a:t>
            </a:r>
            <a:r>
              <a:rPr lang="en-US" sz="1050" dirty="0" smtClean="0">
                <a:solidFill>
                  <a:srgbClr val="000000"/>
                </a:solidFill>
                <a:latin typeface="Menlo" charset="0"/>
              </a:rPr>
              <a:t>to[Beacon])</a:t>
            </a:r>
            <a:endParaRPr lang="en-US" sz="1050" dirty="0">
              <a:solidFill>
                <a:srgbClr val="000000"/>
              </a:solidFill>
              <a:latin typeface="Menlo" charset="0"/>
            </a:endParaRPr>
          </a:p>
          <a:p>
            <a:r>
              <a:rPr lang="en-US" sz="1050" dirty="0">
                <a:solidFill>
                  <a:srgbClr val="000000"/>
                </a:solidFill>
                <a:latin typeface="Menlo" charset="0"/>
              </a:rPr>
              <a:t>  </a:t>
            </a:r>
            <a:r>
              <a:rPr lang="en-US" sz="1050" dirty="0" smtClean="0">
                <a:solidFill>
                  <a:srgbClr val="000000"/>
                </a:solidFill>
                <a:latin typeface="Menlo" charset="0"/>
              </a:rPr>
              <a:t>          .</a:t>
            </a:r>
            <a:r>
              <a:rPr lang="en-US" sz="1050" dirty="0" err="1" smtClean="0">
                <a:solidFill>
                  <a:srgbClr val="000000"/>
                </a:solidFill>
                <a:latin typeface="Menlo" charset="0"/>
              </a:rPr>
              <a:t>alsoTo</a:t>
            </a:r>
            <a:r>
              <a:rPr lang="en-US" sz="1050" dirty="0" smtClean="0">
                <a:solidFill>
                  <a:srgbClr val="000000"/>
                </a:solidFill>
                <a:latin typeface="Menlo" charset="0"/>
              </a:rPr>
              <a:t>(</a:t>
            </a:r>
            <a:r>
              <a:rPr lang="en-US" sz="1050" dirty="0" err="1" smtClean="0">
                <a:solidFill>
                  <a:srgbClr val="000000"/>
                </a:solidFill>
                <a:latin typeface="Menlo" charset="0"/>
              </a:rPr>
              <a:t>enrichStream</a:t>
            </a:r>
            <a:r>
              <a:rPr lang="en-US" sz="1050" dirty="0" smtClean="0">
                <a:solidFill>
                  <a:srgbClr val="000000"/>
                </a:solidFill>
                <a:latin typeface="Menlo" charset="0"/>
              </a:rPr>
              <a:t>)</a:t>
            </a:r>
            <a:endParaRPr lang="en-US" sz="1050" dirty="0">
              <a:solidFill>
                <a:srgbClr val="000000"/>
              </a:solidFill>
              <a:latin typeface="Menlo" charset="0"/>
            </a:endParaRPr>
          </a:p>
          <a:p>
            <a:pPr algn="just"/>
            <a:r>
              <a:rPr lang="en-US" sz="1050" dirty="0">
                <a:solidFill>
                  <a:srgbClr val="000000"/>
                </a:solidFill>
                <a:latin typeface="Menlo" charset="0"/>
              </a:rPr>
              <a:t>  </a:t>
            </a:r>
            <a:r>
              <a:rPr lang="en-US" sz="1050" dirty="0" smtClean="0">
                <a:solidFill>
                  <a:srgbClr val="000000"/>
                </a:solidFill>
                <a:latin typeface="Menlo" charset="0"/>
              </a:rPr>
              <a:t>          .map(beacon =&gt; </a:t>
            </a:r>
            <a:r>
              <a:rPr lang="en-US" sz="1050" i="1" dirty="0" err="1" smtClean="0">
                <a:solidFill>
                  <a:srgbClr val="000000"/>
                </a:solidFill>
                <a:latin typeface="Menlo" charset="0"/>
              </a:rPr>
              <a:t>HttpResponse</a:t>
            </a:r>
            <a:r>
              <a:rPr lang="en-US" sz="1050" dirty="0" smtClean="0">
                <a:solidFill>
                  <a:srgbClr val="000000"/>
                </a:solidFill>
                <a:latin typeface="Menlo" charset="0"/>
              </a:rPr>
              <a:t>(entity = </a:t>
            </a:r>
            <a:r>
              <a:rPr lang="en-US" sz="1050" b="1" dirty="0" err="1" smtClean="0">
                <a:solidFill>
                  <a:srgbClr val="5376AC"/>
                </a:solidFill>
                <a:latin typeface="Menlo" charset="0"/>
              </a:rPr>
              <a:t>s"Received</a:t>
            </a:r>
            <a:r>
              <a:rPr lang="en-US" sz="1050" b="1" dirty="0" smtClean="0">
                <a:solidFill>
                  <a:srgbClr val="5376AC"/>
                </a:solidFill>
                <a:latin typeface="Menlo" charset="0"/>
              </a:rPr>
              <a:t> </a:t>
            </a:r>
            <a:r>
              <a:rPr lang="en-US" sz="1050" b="1" dirty="0">
                <a:solidFill>
                  <a:srgbClr val="5376AC"/>
                </a:solidFill>
                <a:latin typeface="Menlo" charset="0"/>
              </a:rPr>
              <a:t>Id: </a:t>
            </a:r>
            <a:r>
              <a:rPr lang="en-US" sz="1050" b="1" dirty="0" smtClean="0">
                <a:solidFill>
                  <a:srgbClr val="16ABAD"/>
                </a:solidFill>
                <a:latin typeface="Menlo" charset="0"/>
              </a:rPr>
              <a:t>$</a:t>
            </a:r>
            <a:r>
              <a:rPr lang="en-US" sz="1050" dirty="0" smtClean="0">
                <a:solidFill>
                  <a:srgbClr val="000000"/>
                </a:solidFill>
                <a:latin typeface="Menlo" charset="0"/>
              </a:rPr>
              <a:t>{</a:t>
            </a:r>
            <a:r>
              <a:rPr lang="en-US" sz="1050" dirty="0" err="1" smtClean="0">
                <a:solidFill>
                  <a:srgbClr val="000000"/>
                </a:solidFill>
                <a:latin typeface="Menlo" charset="0"/>
              </a:rPr>
              <a:t>beacon.id</a:t>
            </a:r>
            <a:r>
              <a:rPr lang="en-US" sz="1050" dirty="0" smtClean="0">
                <a:solidFill>
                  <a:srgbClr val="000000"/>
                </a:solidFill>
                <a:latin typeface="Menlo" charset="0"/>
              </a:rPr>
              <a:t>}</a:t>
            </a:r>
            <a:r>
              <a:rPr lang="en-US" sz="1050" b="1" dirty="0" smtClean="0">
                <a:solidFill>
                  <a:srgbClr val="5376AC"/>
                </a:solidFill>
                <a:latin typeface="Menlo" charset="0"/>
              </a:rPr>
              <a:t>”</a:t>
            </a:r>
            <a:r>
              <a:rPr lang="en-US" sz="1050" dirty="0" smtClean="0">
                <a:solidFill>
                  <a:srgbClr val="000000"/>
                </a:solidFill>
                <a:latin typeface="Menlo" charset="0"/>
              </a:rPr>
              <a:t>))</a:t>
            </a:r>
            <a:endParaRPr lang="en-US" sz="1050" dirty="0">
              <a:solidFill>
                <a:srgbClr val="000000"/>
              </a:solidFill>
              <a:latin typeface="Menlo" charset="0"/>
            </a:endParaRPr>
          </a:p>
          <a:p>
            <a:endParaRPr lang="en-US" dirty="0">
              <a:solidFill>
                <a:srgbClr val="000000"/>
              </a:solidFill>
              <a:latin typeface="Menlo" charset="0"/>
            </a:endParaRPr>
          </a:p>
          <a:p>
            <a:endParaRPr lang="en-US" dirty="0" err="1" smtClean="0"/>
          </a:p>
        </p:txBody>
      </p:sp>
      <p:sp>
        <p:nvSpPr>
          <p:cNvPr id="7" name="Frame 6"/>
          <p:cNvSpPr/>
          <p:nvPr/>
        </p:nvSpPr>
        <p:spPr>
          <a:xfrm>
            <a:off x="1699908" y="3383174"/>
            <a:ext cx="1879033" cy="342374"/>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solidFill>
                <a:schemeClr val="tx1"/>
              </a:solidFill>
            </a:endParaRPr>
          </a:p>
        </p:txBody>
      </p:sp>
    </p:spTree>
    <p:extLst>
      <p:ext uri="{BB962C8B-B14F-4D97-AF65-F5344CB8AC3E}">
        <p14:creationId xmlns:p14="http://schemas.microsoft.com/office/powerpoint/2010/main" val="32384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125033" y="2482372"/>
            <a:ext cx="1251858" cy="765109"/>
            <a:chOff x="4322718" y="1681808"/>
            <a:chExt cx="1251858" cy="765109"/>
          </a:xfrm>
        </p:grpSpPr>
        <p:grpSp>
          <p:nvGrpSpPr>
            <p:cNvPr id="95" name="Group 94"/>
            <p:cNvGrpSpPr/>
            <p:nvPr/>
          </p:nvGrpSpPr>
          <p:grpSpPr>
            <a:xfrm>
              <a:off x="4322718" y="1681808"/>
              <a:ext cx="1251858" cy="765109"/>
              <a:chOff x="1796141" y="1688840"/>
              <a:chExt cx="1251858" cy="765109"/>
            </a:xfrm>
          </p:grpSpPr>
          <p:sp>
            <p:nvSpPr>
              <p:cNvPr id="97" name="Rectangle 96"/>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98" name="Rectangle 97"/>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00" name="Rectangle 99"/>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01" name="Triangle 100"/>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02" name="Triangle 101"/>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103" name="TextBox 102"/>
            <p:cNvSpPr txBox="1"/>
            <p:nvPr/>
          </p:nvSpPr>
          <p:spPr>
            <a:xfrm>
              <a:off x="4700030" y="1844255"/>
              <a:ext cx="509755" cy="369332"/>
            </a:xfrm>
            <a:prstGeom prst="rect">
              <a:avLst/>
            </a:prstGeom>
            <a:noFill/>
          </p:spPr>
          <p:txBody>
            <a:bodyPr wrap="none" lIns="0" tIns="0" rIns="0" bIns="0" rtlCol="0">
              <a:spAutoFit/>
            </a:bodyPr>
            <a:lstStyle/>
            <a:p>
              <a:pPr algn="ctr"/>
              <a:r>
                <a:rPr lang="en-US" sz="1200" dirty="0" smtClean="0"/>
                <a:t>Process</a:t>
              </a:r>
              <a:br>
                <a:rPr lang="en-US" sz="1200" dirty="0" smtClean="0"/>
              </a:br>
              <a:r>
                <a:rPr lang="en-US" sz="1200" dirty="0" smtClean="0"/>
                <a:t>Item</a:t>
              </a:r>
            </a:p>
          </p:txBody>
        </p:sp>
      </p:grpSp>
      <p:sp>
        <p:nvSpPr>
          <p:cNvPr id="2" name="Title 1"/>
          <p:cNvSpPr>
            <a:spLocks noGrp="1"/>
          </p:cNvSpPr>
          <p:nvPr>
            <p:ph type="title"/>
          </p:nvPr>
        </p:nvSpPr>
        <p:spPr/>
        <p:txBody>
          <a:bodyPr/>
          <a:lstStyle/>
          <a:p>
            <a:r>
              <a:rPr lang="en-US" dirty="0" smtClean="0"/>
              <a:t>Sample 2: Micro-batching Event Pre-processor</a:t>
            </a:r>
            <a:endParaRPr lang="en-US" dirty="0"/>
          </a:p>
        </p:txBody>
      </p:sp>
      <p:sp>
        <p:nvSpPr>
          <p:cNvPr id="20" name="Rectangle 19"/>
          <p:cNvSpPr/>
          <p:nvPr/>
        </p:nvSpPr>
        <p:spPr>
          <a:xfrm>
            <a:off x="1458997" y="2493759"/>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1" name="Rectangle 20"/>
          <p:cNvSpPr/>
          <p:nvPr/>
        </p:nvSpPr>
        <p:spPr>
          <a:xfrm>
            <a:off x="2224106" y="2759680"/>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4" name="Triangle 23"/>
          <p:cNvSpPr/>
          <p:nvPr/>
        </p:nvSpPr>
        <p:spPr>
          <a:xfrm rot="5400000">
            <a:off x="2220995" y="2755790"/>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66" name="TextBox 65"/>
          <p:cNvSpPr txBox="1"/>
          <p:nvPr/>
        </p:nvSpPr>
        <p:spPr>
          <a:xfrm>
            <a:off x="1613874" y="2583263"/>
            <a:ext cx="453650" cy="553998"/>
          </a:xfrm>
          <a:prstGeom prst="rect">
            <a:avLst/>
          </a:prstGeom>
          <a:noFill/>
        </p:spPr>
        <p:txBody>
          <a:bodyPr wrap="none" lIns="0" tIns="0" rIns="0" bIns="0" rtlCol="0">
            <a:spAutoFit/>
          </a:bodyPr>
          <a:lstStyle/>
          <a:p>
            <a:pPr algn="ctr"/>
            <a:r>
              <a:rPr lang="en-US" sz="1200" dirty="0" smtClean="0"/>
              <a:t>Item</a:t>
            </a:r>
            <a:br>
              <a:rPr lang="en-US" sz="1200" dirty="0" smtClean="0"/>
            </a:br>
            <a:r>
              <a:rPr lang="en-US" sz="1200" dirty="0" smtClean="0"/>
              <a:t>Event</a:t>
            </a:r>
            <a:br>
              <a:rPr lang="en-US" sz="1200" dirty="0" smtClean="0"/>
            </a:br>
            <a:r>
              <a:rPr lang="en-US" sz="1200" dirty="0" smtClean="0"/>
              <a:t>Source</a:t>
            </a:r>
          </a:p>
        </p:txBody>
      </p:sp>
      <p:grpSp>
        <p:nvGrpSpPr>
          <p:cNvPr id="110" name="Group 109"/>
          <p:cNvGrpSpPr/>
          <p:nvPr/>
        </p:nvGrpSpPr>
        <p:grpSpPr>
          <a:xfrm>
            <a:off x="2521159" y="2482372"/>
            <a:ext cx="1251858" cy="765109"/>
            <a:chOff x="1796141" y="1688840"/>
            <a:chExt cx="1251858" cy="765109"/>
          </a:xfrm>
        </p:grpSpPr>
        <p:sp>
          <p:nvSpPr>
            <p:cNvPr id="111" name="Rectangle 110"/>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2" name="Rectangle 111"/>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3" name="Rectangle 112"/>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4" name="Triangle 113"/>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5" name="Triangle 114"/>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116" name="TextBox 115"/>
          <p:cNvSpPr txBox="1"/>
          <p:nvPr/>
        </p:nvSpPr>
        <p:spPr>
          <a:xfrm>
            <a:off x="2998048" y="2644819"/>
            <a:ext cx="310598" cy="369332"/>
          </a:xfrm>
          <a:prstGeom prst="rect">
            <a:avLst/>
          </a:prstGeom>
          <a:noFill/>
        </p:spPr>
        <p:txBody>
          <a:bodyPr wrap="none" lIns="0" tIns="0" rIns="0" bIns="0" rtlCol="0">
            <a:spAutoFit/>
          </a:bodyPr>
          <a:lstStyle/>
          <a:p>
            <a:pPr algn="ctr"/>
            <a:r>
              <a:rPr lang="en-US" sz="1200" dirty="0" smtClean="0"/>
              <a:t>User</a:t>
            </a:r>
            <a:br>
              <a:rPr lang="en-US" sz="1200" dirty="0" smtClean="0"/>
            </a:br>
            <a:r>
              <a:rPr lang="en-US" sz="1200" dirty="0" smtClean="0"/>
              <a:t>Flow</a:t>
            </a:r>
          </a:p>
        </p:txBody>
      </p:sp>
      <p:grpSp>
        <p:nvGrpSpPr>
          <p:cNvPr id="11" name="Group 10"/>
          <p:cNvGrpSpPr/>
          <p:nvPr/>
        </p:nvGrpSpPr>
        <p:grpSpPr>
          <a:xfrm>
            <a:off x="6436569" y="2482372"/>
            <a:ext cx="1012372" cy="765109"/>
            <a:chOff x="6009275" y="2962432"/>
            <a:chExt cx="1012372" cy="765109"/>
          </a:xfrm>
        </p:grpSpPr>
        <p:sp>
          <p:nvSpPr>
            <p:cNvPr id="118" name="Rectangle 117"/>
            <p:cNvSpPr/>
            <p:nvPr/>
          </p:nvSpPr>
          <p:spPr>
            <a:xfrm>
              <a:off x="6256538" y="2962432"/>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20" name="Rectangle 119"/>
            <p:cNvSpPr/>
            <p:nvPr/>
          </p:nvSpPr>
          <p:spPr>
            <a:xfrm>
              <a:off x="6017052" y="3228353"/>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21" name="Triangle 120"/>
            <p:cNvSpPr/>
            <p:nvPr/>
          </p:nvSpPr>
          <p:spPr>
            <a:xfrm rot="5400000">
              <a:off x="6006165" y="3228353"/>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23" name="TextBox 122"/>
            <p:cNvSpPr txBox="1"/>
            <p:nvPr/>
          </p:nvSpPr>
          <p:spPr>
            <a:xfrm>
              <a:off x="6499596" y="3232600"/>
              <a:ext cx="283732" cy="184666"/>
            </a:xfrm>
            <a:prstGeom prst="rect">
              <a:avLst/>
            </a:prstGeom>
            <a:noFill/>
          </p:spPr>
          <p:txBody>
            <a:bodyPr wrap="none" lIns="0" tIns="0" rIns="0" bIns="0" rtlCol="0">
              <a:spAutoFit/>
            </a:bodyPr>
            <a:lstStyle/>
            <a:p>
              <a:pPr algn="ctr"/>
              <a:r>
                <a:rPr lang="en-US" sz="1200" dirty="0" smtClean="0"/>
                <a:t>Sink</a:t>
              </a:r>
            </a:p>
          </p:txBody>
        </p:sp>
      </p:grpSp>
      <p:grpSp>
        <p:nvGrpSpPr>
          <p:cNvPr id="117" name="Group 116"/>
          <p:cNvGrpSpPr/>
          <p:nvPr/>
        </p:nvGrpSpPr>
        <p:grpSpPr>
          <a:xfrm>
            <a:off x="3821274" y="2482372"/>
            <a:ext cx="1251858" cy="765109"/>
            <a:chOff x="1796141" y="1688840"/>
            <a:chExt cx="1251858" cy="765109"/>
          </a:xfrm>
        </p:grpSpPr>
        <p:sp>
          <p:nvSpPr>
            <p:cNvPr id="119" name="Rectangle 118"/>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22" name="Rectangle 121"/>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25" name="Rectangle 12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26" name="Triangle 12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27" name="Triangle 12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128" name="TextBox 127"/>
          <p:cNvSpPr txBox="1"/>
          <p:nvPr/>
        </p:nvSpPr>
        <p:spPr>
          <a:xfrm>
            <a:off x="4298164" y="2644819"/>
            <a:ext cx="310598" cy="369332"/>
          </a:xfrm>
          <a:prstGeom prst="rect">
            <a:avLst/>
          </a:prstGeom>
          <a:noFill/>
        </p:spPr>
        <p:txBody>
          <a:bodyPr wrap="none" lIns="0" tIns="0" rIns="0" bIns="0" rtlCol="0">
            <a:spAutoFit/>
          </a:bodyPr>
          <a:lstStyle/>
          <a:p>
            <a:pPr algn="ctr"/>
            <a:r>
              <a:rPr lang="en-US" sz="1200" dirty="0" smtClean="0"/>
              <a:t>Fee</a:t>
            </a:r>
            <a:br>
              <a:rPr lang="en-US" sz="1200" dirty="0" smtClean="0"/>
            </a:br>
            <a:r>
              <a:rPr lang="en-US" sz="1200" dirty="0" smtClean="0"/>
              <a:t>Flow</a:t>
            </a:r>
          </a:p>
        </p:txBody>
      </p:sp>
      <p:pic>
        <p:nvPicPr>
          <p:cNvPr id="73" name="Picture 72"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sp>
        <p:nvSpPr>
          <p:cNvPr id="105" name="Rounded Rectangle 104"/>
          <p:cNvSpPr/>
          <p:nvPr/>
        </p:nvSpPr>
        <p:spPr>
          <a:xfrm>
            <a:off x="5394463" y="1082681"/>
            <a:ext cx="813187" cy="605790"/>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smtClean="0"/>
              <a:t>Processor</a:t>
            </a:r>
            <a:endParaRPr lang="en-US" sz="1400" dirty="0" smtClean="0"/>
          </a:p>
        </p:txBody>
      </p:sp>
      <p:cxnSp>
        <p:nvCxnSpPr>
          <p:cNvPr id="15" name="Straight Arrow Connector 14"/>
          <p:cNvCxnSpPr/>
          <p:nvPr/>
        </p:nvCxnSpPr>
        <p:spPr>
          <a:xfrm>
            <a:off x="3150975" y="1771650"/>
            <a:ext cx="0" cy="571500"/>
          </a:xfrm>
          <a:prstGeom prst="straightConnector1">
            <a:avLst/>
          </a:prstGeom>
          <a:ln w="1905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a:off x="4451090" y="1771650"/>
            <a:ext cx="0" cy="571500"/>
          </a:xfrm>
          <a:prstGeom prst="straightConnector1">
            <a:avLst/>
          </a:prstGeom>
          <a:ln w="1905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a:off x="5763479" y="1771650"/>
            <a:ext cx="0" cy="571500"/>
          </a:xfrm>
          <a:prstGeom prst="straightConnector1">
            <a:avLst/>
          </a:prstGeom>
          <a:ln w="1905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6200000">
            <a:off x="2870129" y="1958790"/>
            <a:ext cx="346249" cy="215444"/>
          </a:xfrm>
          <a:prstGeom prst="rect">
            <a:avLst/>
          </a:prstGeom>
          <a:noFill/>
        </p:spPr>
        <p:txBody>
          <a:bodyPr wrap="none" lIns="0" tIns="0" rIns="0" bIns="0" rtlCol="0">
            <a:spAutoFit/>
          </a:bodyPr>
          <a:lstStyle/>
          <a:p>
            <a:pPr algn="ctr"/>
            <a:r>
              <a:rPr lang="en-US" sz="1400" dirty="0" smtClean="0">
                <a:solidFill>
                  <a:srgbClr val="00B0F0"/>
                </a:solidFill>
              </a:rPr>
              <a:t>Bulk</a:t>
            </a:r>
          </a:p>
        </p:txBody>
      </p:sp>
      <p:sp>
        <p:nvSpPr>
          <p:cNvPr id="108" name="TextBox 107"/>
          <p:cNvSpPr txBox="1"/>
          <p:nvPr/>
        </p:nvSpPr>
        <p:spPr>
          <a:xfrm rot="16200000">
            <a:off x="4170244" y="1958791"/>
            <a:ext cx="346249" cy="215444"/>
          </a:xfrm>
          <a:prstGeom prst="rect">
            <a:avLst/>
          </a:prstGeom>
          <a:noFill/>
        </p:spPr>
        <p:txBody>
          <a:bodyPr wrap="none" lIns="0" tIns="0" rIns="0" bIns="0" rtlCol="0">
            <a:spAutoFit/>
          </a:bodyPr>
          <a:lstStyle/>
          <a:p>
            <a:pPr algn="ctr"/>
            <a:r>
              <a:rPr lang="en-US" sz="1400" dirty="0" smtClean="0">
                <a:solidFill>
                  <a:srgbClr val="00B0F0"/>
                </a:solidFill>
              </a:rPr>
              <a:t>Bulk</a:t>
            </a:r>
          </a:p>
        </p:txBody>
      </p:sp>
      <p:sp>
        <p:nvSpPr>
          <p:cNvPr id="43" name="Rounded Rectangle 42"/>
          <p:cNvSpPr/>
          <p:nvPr/>
        </p:nvSpPr>
        <p:spPr>
          <a:xfrm>
            <a:off x="4032871" y="1079181"/>
            <a:ext cx="813187" cy="605790"/>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dirty="0" smtClean="0"/>
              <a:t>Fee API</a:t>
            </a:r>
          </a:p>
        </p:txBody>
      </p:sp>
      <p:sp>
        <p:nvSpPr>
          <p:cNvPr id="44" name="Rounded Rectangle 43"/>
          <p:cNvSpPr/>
          <p:nvPr/>
        </p:nvSpPr>
        <p:spPr>
          <a:xfrm>
            <a:off x="2778278" y="1073941"/>
            <a:ext cx="813187" cy="605790"/>
          </a:xfrm>
          <a:prstGeom prst="roundRect">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dirty="0" smtClean="0"/>
              <a:t>User API</a:t>
            </a:r>
          </a:p>
        </p:txBody>
      </p:sp>
    </p:spTree>
    <p:extLst>
      <p:ext uri="{BB962C8B-B14F-4D97-AF65-F5344CB8AC3E}">
        <p14:creationId xmlns:p14="http://schemas.microsoft.com/office/powerpoint/2010/main" val="1872512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Sample2: Micro-batching Event Pre-processor</a:t>
            </a:r>
            <a:endParaRPr lang="en-US" dirty="0"/>
          </a:p>
        </p:txBody>
      </p:sp>
      <p:sp>
        <p:nvSpPr>
          <p:cNvPr id="4" name="Rounded Rectangle 3"/>
          <p:cNvSpPr/>
          <p:nvPr/>
        </p:nvSpPr>
        <p:spPr>
          <a:xfrm>
            <a:off x="378618" y="1999972"/>
            <a:ext cx="7064401" cy="1116854"/>
          </a:xfrm>
          <a:prstGeom prst="roundRect">
            <a:avLst>
              <a:gd name="adj" fmla="val 3671"/>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050" dirty="0" err="1">
                <a:solidFill>
                  <a:srgbClr val="000000"/>
                </a:solidFill>
                <a:latin typeface="Menlo" charset="0"/>
              </a:rPr>
              <a:t>CompletionStage</a:t>
            </a:r>
            <a:r>
              <a:rPr lang="en-US" sz="1050" dirty="0">
                <a:solidFill>
                  <a:srgbClr val="000000"/>
                </a:solidFill>
                <a:latin typeface="Menlo" charset="0"/>
              </a:rPr>
              <a:t>&lt;Optional&lt;</a:t>
            </a:r>
            <a:r>
              <a:rPr lang="en-US" sz="1050" dirty="0" err="1">
                <a:solidFill>
                  <a:srgbClr val="000000"/>
                </a:solidFill>
                <a:latin typeface="Menlo" charset="0"/>
              </a:rPr>
              <a:t>PreprocessEnvelope</a:t>
            </a:r>
            <a:r>
              <a:rPr lang="en-US" sz="1050" dirty="0">
                <a:solidFill>
                  <a:srgbClr val="000000"/>
                </a:solidFill>
                <a:latin typeface="Menlo" charset="0"/>
              </a:rPr>
              <a:t>&gt;&gt; </a:t>
            </a:r>
            <a:r>
              <a:rPr lang="en-US" sz="1050" dirty="0" smtClean="0">
                <a:solidFill>
                  <a:srgbClr val="000000"/>
                </a:solidFill>
                <a:latin typeface="Menlo" charset="0"/>
              </a:rPr>
              <a:t>preprocessing =</a:t>
            </a:r>
          </a:p>
          <a:p>
            <a:r>
              <a:rPr lang="en-US" sz="1050" dirty="0">
                <a:solidFill>
                  <a:srgbClr val="000000"/>
                </a:solidFill>
                <a:latin typeface="Menlo" charset="0"/>
              </a:rPr>
              <a:t> </a:t>
            </a:r>
            <a:r>
              <a:rPr lang="en-US" sz="1050" dirty="0" smtClean="0">
                <a:solidFill>
                  <a:srgbClr val="000000"/>
                </a:solidFill>
                <a:latin typeface="Menlo" charset="0"/>
              </a:rPr>
              <a:t>   </a:t>
            </a:r>
            <a:r>
              <a:rPr lang="en-US" sz="1050" dirty="0" err="1" smtClean="0">
                <a:solidFill>
                  <a:srgbClr val="000000"/>
                </a:solidFill>
                <a:latin typeface="Menlo" charset="0"/>
              </a:rPr>
              <a:t>Source.</a:t>
            </a:r>
            <a:r>
              <a:rPr lang="en-US" sz="1050" i="1" dirty="0" err="1" smtClean="0">
                <a:solidFill>
                  <a:srgbClr val="000000"/>
                </a:solidFill>
                <a:latin typeface="Menlo" charset="0"/>
              </a:rPr>
              <a:t>fromIterator</a:t>
            </a:r>
            <a:r>
              <a:rPr lang="en-US" sz="1050" dirty="0">
                <a:solidFill>
                  <a:srgbClr val="000000"/>
                </a:solidFill>
                <a:latin typeface="Menlo" charset="0"/>
              </a:rPr>
              <a:t>(() -&gt; </a:t>
            </a:r>
            <a:r>
              <a:rPr lang="en-US" sz="1050" b="1" dirty="0" smtClean="0">
                <a:solidFill>
                  <a:srgbClr val="00006D"/>
                </a:solidFill>
                <a:latin typeface="Menlo" charset="0"/>
              </a:rPr>
              <a:t>new </a:t>
            </a:r>
            <a:r>
              <a:rPr lang="en-US" sz="1050" dirty="0" err="1">
                <a:solidFill>
                  <a:srgbClr val="000000"/>
                </a:solidFill>
                <a:latin typeface="Menlo" charset="0"/>
              </a:rPr>
              <a:t>PreprocessItemSource</a:t>
            </a:r>
            <a:r>
              <a:rPr lang="en-US" sz="1050" dirty="0">
                <a:solidFill>
                  <a:srgbClr val="000000"/>
                </a:solidFill>
                <a:latin typeface="Menlo" charset="0"/>
              </a:rPr>
              <a:t>(</a:t>
            </a:r>
            <a:r>
              <a:rPr lang="en-US" sz="1050" dirty="0">
                <a:solidFill>
                  <a:srgbClr val="143395"/>
                </a:solidFill>
                <a:latin typeface="Menlo" charset="0"/>
              </a:rPr>
              <a:t>prop</a:t>
            </a:r>
            <a:r>
              <a:rPr lang="en-US" sz="1050" dirty="0">
                <a:solidFill>
                  <a:srgbClr val="000000"/>
                </a:solidFill>
                <a:latin typeface="Menlo" charset="0"/>
              </a:rPr>
              <a:t>, </a:t>
            </a:r>
            <a:r>
              <a:rPr lang="en-US" sz="1050" dirty="0" err="1" smtClean="0">
                <a:solidFill>
                  <a:srgbClr val="143395"/>
                </a:solidFill>
                <a:latin typeface="Menlo" charset="0"/>
              </a:rPr>
              <a:t>seedEnvelope</a:t>
            </a:r>
            <a:r>
              <a:rPr lang="en-US" sz="1050" dirty="0" smtClean="0">
                <a:solidFill>
                  <a:srgbClr val="000000"/>
                </a:solidFill>
                <a:latin typeface="Menlo" charset="0"/>
              </a:rPr>
              <a:t>, system()))</a:t>
            </a:r>
            <a:endParaRPr lang="en-US" sz="1050" dirty="0">
              <a:solidFill>
                <a:srgbClr val="000000"/>
              </a:solidFill>
              <a:latin typeface="Menlo" charset="0"/>
            </a:endParaRPr>
          </a:p>
          <a:p>
            <a:r>
              <a:rPr lang="en-US" sz="1050" dirty="0">
                <a:solidFill>
                  <a:srgbClr val="000000"/>
                </a:solidFill>
                <a:latin typeface="Menlo" charset="0"/>
              </a:rPr>
              <a:t>        </a:t>
            </a:r>
            <a:r>
              <a:rPr lang="en-US" sz="1050" dirty="0" smtClean="0">
                <a:solidFill>
                  <a:srgbClr val="000000"/>
                </a:solidFill>
                <a:latin typeface="Menlo" charset="0"/>
              </a:rPr>
              <a:t>    .via(</a:t>
            </a:r>
            <a:r>
              <a:rPr lang="en-US" sz="1050" dirty="0" err="1" smtClean="0">
                <a:solidFill>
                  <a:srgbClr val="000000"/>
                </a:solidFill>
                <a:latin typeface="Menlo" charset="0"/>
              </a:rPr>
              <a:t>userFlow</a:t>
            </a:r>
            <a:r>
              <a:rPr lang="en-US" sz="1050" dirty="0" smtClean="0">
                <a:solidFill>
                  <a:srgbClr val="000000"/>
                </a:solidFill>
                <a:latin typeface="Menlo" charset="0"/>
              </a:rPr>
              <a:t>)</a:t>
            </a:r>
            <a:endParaRPr lang="en-US" sz="1050" dirty="0">
              <a:solidFill>
                <a:srgbClr val="000000"/>
              </a:solidFill>
              <a:latin typeface="Menlo" charset="0"/>
            </a:endParaRPr>
          </a:p>
          <a:p>
            <a:r>
              <a:rPr lang="en-US" sz="1050" dirty="0">
                <a:solidFill>
                  <a:srgbClr val="000000"/>
                </a:solidFill>
                <a:latin typeface="Menlo" charset="0"/>
              </a:rPr>
              <a:t> </a:t>
            </a:r>
            <a:r>
              <a:rPr lang="en-US" sz="1050" dirty="0" smtClean="0">
                <a:solidFill>
                  <a:srgbClr val="000000"/>
                </a:solidFill>
                <a:latin typeface="Menlo" charset="0"/>
              </a:rPr>
              <a:t>           .via(</a:t>
            </a:r>
            <a:r>
              <a:rPr lang="en-US" sz="1050" dirty="0" err="1" smtClean="0">
                <a:solidFill>
                  <a:srgbClr val="000000"/>
                </a:solidFill>
                <a:latin typeface="Menlo" charset="0"/>
              </a:rPr>
              <a:t>feeFlow</a:t>
            </a:r>
            <a:r>
              <a:rPr lang="en-US" sz="1050" dirty="0" smtClean="0">
                <a:solidFill>
                  <a:srgbClr val="000000"/>
                </a:solidFill>
                <a:latin typeface="Menlo" charset="0"/>
              </a:rPr>
              <a:t>)</a:t>
            </a:r>
            <a:endParaRPr lang="en-US" sz="1050" dirty="0">
              <a:solidFill>
                <a:srgbClr val="000000"/>
              </a:solidFill>
              <a:latin typeface="Menlo" charset="0"/>
            </a:endParaRPr>
          </a:p>
          <a:p>
            <a:r>
              <a:rPr lang="en-US" sz="1050" dirty="0" smtClean="0">
                <a:solidFill>
                  <a:srgbClr val="000000"/>
                </a:solidFill>
                <a:latin typeface="Menlo" charset="0"/>
              </a:rPr>
              <a:t>            .via(</a:t>
            </a:r>
            <a:r>
              <a:rPr lang="en-US" sz="1050" dirty="0" err="1" smtClean="0">
                <a:solidFill>
                  <a:srgbClr val="000000"/>
                </a:solidFill>
                <a:latin typeface="Menlo" charset="0"/>
              </a:rPr>
              <a:t>completeProcessing</a:t>
            </a:r>
            <a:r>
              <a:rPr lang="en-US" sz="1050" dirty="0">
                <a:solidFill>
                  <a:srgbClr val="000000"/>
                </a:solidFill>
                <a:latin typeface="Menlo" charset="0"/>
              </a:rPr>
              <a:t>)</a:t>
            </a:r>
          </a:p>
          <a:p>
            <a:r>
              <a:rPr lang="en-US" sz="1050" dirty="0">
                <a:solidFill>
                  <a:srgbClr val="000000"/>
                </a:solidFill>
                <a:latin typeface="Menlo" charset="0"/>
              </a:rPr>
              <a:t>        </a:t>
            </a:r>
            <a:r>
              <a:rPr lang="en-US" sz="1050" dirty="0" smtClean="0">
                <a:solidFill>
                  <a:srgbClr val="000000"/>
                </a:solidFill>
                <a:latin typeface="Menlo" charset="0"/>
              </a:rPr>
              <a:t>    .</a:t>
            </a:r>
            <a:r>
              <a:rPr lang="en-US" sz="1050" dirty="0" err="1">
                <a:solidFill>
                  <a:srgbClr val="000000"/>
                </a:solidFill>
                <a:latin typeface="Menlo" charset="0"/>
              </a:rPr>
              <a:t>runWith</a:t>
            </a:r>
            <a:r>
              <a:rPr lang="en-US" sz="1050" dirty="0">
                <a:solidFill>
                  <a:srgbClr val="000000"/>
                </a:solidFill>
                <a:latin typeface="Menlo" charset="0"/>
              </a:rPr>
              <a:t>(</a:t>
            </a:r>
            <a:r>
              <a:rPr lang="en-US" sz="1050" dirty="0" err="1">
                <a:solidFill>
                  <a:srgbClr val="000000"/>
                </a:solidFill>
                <a:latin typeface="Menlo" charset="0"/>
              </a:rPr>
              <a:t>Sink.</a:t>
            </a:r>
            <a:r>
              <a:rPr lang="en-US" sz="1050" i="1" dirty="0" err="1">
                <a:solidFill>
                  <a:srgbClr val="000000"/>
                </a:solidFill>
                <a:latin typeface="Menlo" charset="0"/>
              </a:rPr>
              <a:t>lastOption</a:t>
            </a:r>
            <a:r>
              <a:rPr lang="en-US" sz="1050" dirty="0">
                <a:solidFill>
                  <a:srgbClr val="000000"/>
                </a:solidFill>
                <a:latin typeface="Menlo" charset="0"/>
              </a:rPr>
              <a:t>(), </a:t>
            </a:r>
            <a:r>
              <a:rPr lang="en-US" sz="1050" b="1" dirty="0" smtClean="0">
                <a:solidFill>
                  <a:srgbClr val="143395"/>
                </a:solidFill>
                <a:latin typeface="Menlo" charset="0"/>
              </a:rPr>
              <a:t>materializer</a:t>
            </a:r>
            <a:r>
              <a:rPr lang="en-US" sz="1050" dirty="0">
                <a:solidFill>
                  <a:srgbClr val="000000"/>
                </a:solidFill>
                <a:latin typeface="Menlo" charset="0"/>
              </a:rPr>
              <a:t>);</a:t>
            </a:r>
          </a:p>
          <a:p>
            <a:endParaRPr lang="en-US" sz="1050" dirty="0">
              <a:solidFill>
                <a:srgbClr val="000000"/>
              </a:solidFill>
              <a:latin typeface="Menlo" charset="0"/>
            </a:endParaRPr>
          </a:p>
          <a:p>
            <a:endParaRPr lang="en-US" sz="1050" dirty="0">
              <a:solidFill>
                <a:srgbClr val="000000"/>
              </a:solidFill>
              <a:latin typeface="Menlo" charset="0"/>
            </a:endParaRPr>
          </a:p>
        </p:txBody>
      </p:sp>
      <p:pic>
        <p:nvPicPr>
          <p:cNvPr id="5" name="Picture 4"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spTree>
    <p:extLst>
      <p:ext uri="{BB962C8B-B14F-4D97-AF65-F5344CB8AC3E}">
        <p14:creationId xmlns:p14="http://schemas.microsoft.com/office/powerpoint/2010/main" val="80408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78618" y="1999972"/>
            <a:ext cx="7064401" cy="1116854"/>
          </a:xfrm>
          <a:prstGeom prst="roundRect">
            <a:avLst>
              <a:gd name="adj" fmla="val 3671"/>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050" dirty="0" err="1">
                <a:solidFill>
                  <a:srgbClr val="000000"/>
                </a:solidFill>
                <a:latin typeface="Menlo" charset="0"/>
              </a:rPr>
              <a:t>CompletionStage</a:t>
            </a:r>
            <a:r>
              <a:rPr lang="en-US" sz="1050" dirty="0">
                <a:solidFill>
                  <a:srgbClr val="000000"/>
                </a:solidFill>
                <a:latin typeface="Menlo" charset="0"/>
              </a:rPr>
              <a:t>&lt;Optional&lt;</a:t>
            </a:r>
            <a:r>
              <a:rPr lang="en-US" sz="1050" dirty="0" err="1">
                <a:solidFill>
                  <a:srgbClr val="000000"/>
                </a:solidFill>
                <a:latin typeface="Menlo" charset="0"/>
              </a:rPr>
              <a:t>PreprocessEnvelope</a:t>
            </a:r>
            <a:r>
              <a:rPr lang="en-US" sz="1050" dirty="0">
                <a:solidFill>
                  <a:srgbClr val="000000"/>
                </a:solidFill>
                <a:latin typeface="Menlo" charset="0"/>
              </a:rPr>
              <a:t>&gt;&gt; </a:t>
            </a:r>
            <a:r>
              <a:rPr lang="en-US" sz="1050" dirty="0" smtClean="0">
                <a:solidFill>
                  <a:srgbClr val="000000"/>
                </a:solidFill>
                <a:latin typeface="Menlo" charset="0"/>
              </a:rPr>
              <a:t>preprocessing =</a:t>
            </a:r>
          </a:p>
          <a:p>
            <a:r>
              <a:rPr lang="en-US" sz="1050" dirty="0">
                <a:solidFill>
                  <a:srgbClr val="000000"/>
                </a:solidFill>
                <a:latin typeface="Menlo" charset="0"/>
              </a:rPr>
              <a:t> </a:t>
            </a:r>
            <a:r>
              <a:rPr lang="en-US" sz="1050" dirty="0" smtClean="0">
                <a:solidFill>
                  <a:srgbClr val="000000"/>
                </a:solidFill>
                <a:latin typeface="Menlo" charset="0"/>
              </a:rPr>
              <a:t>   </a:t>
            </a:r>
            <a:r>
              <a:rPr lang="en-US" sz="1050" dirty="0" err="1" smtClean="0">
                <a:solidFill>
                  <a:srgbClr val="000000"/>
                </a:solidFill>
                <a:latin typeface="Menlo" charset="0"/>
              </a:rPr>
              <a:t>Source.</a:t>
            </a:r>
            <a:r>
              <a:rPr lang="en-US" sz="1050" i="1" dirty="0" err="1" smtClean="0">
                <a:solidFill>
                  <a:srgbClr val="000000"/>
                </a:solidFill>
                <a:latin typeface="Menlo" charset="0"/>
              </a:rPr>
              <a:t>fromIterator</a:t>
            </a:r>
            <a:r>
              <a:rPr lang="en-US" sz="1050" dirty="0">
                <a:solidFill>
                  <a:srgbClr val="000000"/>
                </a:solidFill>
                <a:latin typeface="Menlo" charset="0"/>
              </a:rPr>
              <a:t>(() -&gt; </a:t>
            </a:r>
            <a:r>
              <a:rPr lang="en-US" sz="1050" b="1" dirty="0" smtClean="0">
                <a:solidFill>
                  <a:srgbClr val="00006D"/>
                </a:solidFill>
                <a:latin typeface="Menlo" charset="0"/>
              </a:rPr>
              <a:t>new </a:t>
            </a:r>
            <a:r>
              <a:rPr lang="en-US" sz="1050" dirty="0" err="1">
                <a:solidFill>
                  <a:srgbClr val="000000"/>
                </a:solidFill>
                <a:latin typeface="Menlo" charset="0"/>
              </a:rPr>
              <a:t>PreprocessItemSource</a:t>
            </a:r>
            <a:r>
              <a:rPr lang="en-US" sz="1050" dirty="0">
                <a:solidFill>
                  <a:srgbClr val="000000"/>
                </a:solidFill>
                <a:latin typeface="Menlo" charset="0"/>
              </a:rPr>
              <a:t>(</a:t>
            </a:r>
            <a:r>
              <a:rPr lang="en-US" sz="1050" dirty="0">
                <a:solidFill>
                  <a:srgbClr val="143395"/>
                </a:solidFill>
                <a:latin typeface="Menlo" charset="0"/>
              </a:rPr>
              <a:t>prop</a:t>
            </a:r>
            <a:r>
              <a:rPr lang="en-US" sz="1050" dirty="0">
                <a:solidFill>
                  <a:srgbClr val="000000"/>
                </a:solidFill>
                <a:latin typeface="Menlo" charset="0"/>
              </a:rPr>
              <a:t>, </a:t>
            </a:r>
            <a:r>
              <a:rPr lang="en-US" sz="1050" dirty="0" err="1" smtClean="0">
                <a:solidFill>
                  <a:srgbClr val="143395"/>
                </a:solidFill>
                <a:latin typeface="Menlo" charset="0"/>
              </a:rPr>
              <a:t>seedEnvelope</a:t>
            </a:r>
            <a:r>
              <a:rPr lang="en-US" sz="1050" dirty="0" smtClean="0">
                <a:solidFill>
                  <a:srgbClr val="000000"/>
                </a:solidFill>
                <a:latin typeface="Menlo" charset="0"/>
              </a:rPr>
              <a:t>, system()))</a:t>
            </a:r>
            <a:endParaRPr lang="en-US" sz="1050" dirty="0">
              <a:solidFill>
                <a:srgbClr val="000000"/>
              </a:solidFill>
              <a:latin typeface="Menlo" charset="0"/>
            </a:endParaRPr>
          </a:p>
          <a:p>
            <a:r>
              <a:rPr lang="en-US" sz="1050" dirty="0">
                <a:solidFill>
                  <a:srgbClr val="000000"/>
                </a:solidFill>
                <a:latin typeface="Menlo" charset="0"/>
              </a:rPr>
              <a:t>        </a:t>
            </a:r>
            <a:r>
              <a:rPr lang="en-US" sz="1050" dirty="0" smtClean="0">
                <a:solidFill>
                  <a:srgbClr val="000000"/>
                </a:solidFill>
                <a:latin typeface="Menlo" charset="0"/>
              </a:rPr>
              <a:t>    .via(</a:t>
            </a:r>
            <a:r>
              <a:rPr lang="en-US" sz="1050" dirty="0" err="1" smtClean="0">
                <a:solidFill>
                  <a:srgbClr val="000000"/>
                </a:solidFill>
                <a:latin typeface="Menlo" charset="0"/>
              </a:rPr>
              <a:t>userFlow</a:t>
            </a:r>
            <a:r>
              <a:rPr lang="en-US" sz="1050" dirty="0" smtClean="0">
                <a:solidFill>
                  <a:srgbClr val="000000"/>
                </a:solidFill>
                <a:latin typeface="Menlo" charset="0"/>
              </a:rPr>
              <a:t>)</a:t>
            </a:r>
            <a:endParaRPr lang="en-US" sz="1050" dirty="0">
              <a:solidFill>
                <a:srgbClr val="000000"/>
              </a:solidFill>
              <a:latin typeface="Menlo" charset="0"/>
            </a:endParaRPr>
          </a:p>
          <a:p>
            <a:r>
              <a:rPr lang="en-US" sz="1050" dirty="0">
                <a:solidFill>
                  <a:srgbClr val="000000"/>
                </a:solidFill>
                <a:latin typeface="Menlo" charset="0"/>
              </a:rPr>
              <a:t> </a:t>
            </a:r>
            <a:r>
              <a:rPr lang="en-US" sz="1050" dirty="0" smtClean="0">
                <a:solidFill>
                  <a:srgbClr val="000000"/>
                </a:solidFill>
                <a:latin typeface="Menlo" charset="0"/>
              </a:rPr>
              <a:t>           .via(</a:t>
            </a:r>
            <a:r>
              <a:rPr lang="en-US" sz="1050" dirty="0" err="1" smtClean="0">
                <a:solidFill>
                  <a:srgbClr val="000000"/>
                </a:solidFill>
                <a:latin typeface="Menlo" charset="0"/>
              </a:rPr>
              <a:t>feeFlow</a:t>
            </a:r>
            <a:r>
              <a:rPr lang="en-US" sz="1050" dirty="0" smtClean="0">
                <a:solidFill>
                  <a:srgbClr val="000000"/>
                </a:solidFill>
                <a:latin typeface="Menlo" charset="0"/>
              </a:rPr>
              <a:t>)</a:t>
            </a:r>
            <a:endParaRPr lang="en-US" sz="1050" dirty="0">
              <a:solidFill>
                <a:srgbClr val="000000"/>
              </a:solidFill>
              <a:latin typeface="Menlo" charset="0"/>
            </a:endParaRPr>
          </a:p>
          <a:p>
            <a:r>
              <a:rPr lang="en-US" sz="1050" dirty="0" smtClean="0">
                <a:solidFill>
                  <a:srgbClr val="000000"/>
                </a:solidFill>
                <a:latin typeface="Menlo" charset="0"/>
              </a:rPr>
              <a:t>            .via(</a:t>
            </a:r>
            <a:r>
              <a:rPr lang="en-US" sz="1050" dirty="0" err="1" smtClean="0">
                <a:solidFill>
                  <a:srgbClr val="000000"/>
                </a:solidFill>
                <a:latin typeface="Menlo" charset="0"/>
              </a:rPr>
              <a:t>completeProcessing</a:t>
            </a:r>
            <a:r>
              <a:rPr lang="en-US" sz="1050" dirty="0">
                <a:solidFill>
                  <a:srgbClr val="000000"/>
                </a:solidFill>
                <a:latin typeface="Menlo" charset="0"/>
              </a:rPr>
              <a:t>)</a:t>
            </a:r>
          </a:p>
          <a:p>
            <a:r>
              <a:rPr lang="en-US" sz="1050" dirty="0">
                <a:solidFill>
                  <a:srgbClr val="000000"/>
                </a:solidFill>
                <a:latin typeface="Menlo" charset="0"/>
              </a:rPr>
              <a:t>        </a:t>
            </a:r>
            <a:r>
              <a:rPr lang="en-US" sz="1050" dirty="0" smtClean="0">
                <a:solidFill>
                  <a:srgbClr val="000000"/>
                </a:solidFill>
                <a:latin typeface="Menlo" charset="0"/>
              </a:rPr>
              <a:t>    .</a:t>
            </a:r>
            <a:r>
              <a:rPr lang="en-US" sz="1050" dirty="0" err="1">
                <a:solidFill>
                  <a:srgbClr val="000000"/>
                </a:solidFill>
                <a:latin typeface="Menlo" charset="0"/>
              </a:rPr>
              <a:t>runWith</a:t>
            </a:r>
            <a:r>
              <a:rPr lang="en-US" sz="1050" dirty="0">
                <a:solidFill>
                  <a:srgbClr val="000000"/>
                </a:solidFill>
                <a:latin typeface="Menlo" charset="0"/>
              </a:rPr>
              <a:t>(</a:t>
            </a:r>
            <a:r>
              <a:rPr lang="en-US" sz="1050" dirty="0" err="1">
                <a:solidFill>
                  <a:srgbClr val="000000"/>
                </a:solidFill>
                <a:latin typeface="Menlo" charset="0"/>
              </a:rPr>
              <a:t>Sink.</a:t>
            </a:r>
            <a:r>
              <a:rPr lang="en-US" sz="1050" i="1" dirty="0" err="1">
                <a:solidFill>
                  <a:srgbClr val="000000"/>
                </a:solidFill>
                <a:latin typeface="Menlo" charset="0"/>
              </a:rPr>
              <a:t>lastOption</a:t>
            </a:r>
            <a:r>
              <a:rPr lang="en-US" sz="1050" dirty="0">
                <a:solidFill>
                  <a:srgbClr val="000000"/>
                </a:solidFill>
                <a:latin typeface="Menlo" charset="0"/>
              </a:rPr>
              <a:t>(), </a:t>
            </a:r>
            <a:r>
              <a:rPr lang="en-US" sz="1050" b="1" dirty="0" smtClean="0">
                <a:solidFill>
                  <a:srgbClr val="143395"/>
                </a:solidFill>
                <a:latin typeface="Menlo" charset="0"/>
              </a:rPr>
              <a:t>materializer</a:t>
            </a:r>
            <a:r>
              <a:rPr lang="en-US" sz="1050" dirty="0">
                <a:solidFill>
                  <a:srgbClr val="000000"/>
                </a:solidFill>
                <a:latin typeface="Menlo" charset="0"/>
              </a:rPr>
              <a:t>);</a:t>
            </a:r>
          </a:p>
          <a:p>
            <a:endParaRPr lang="en-US" sz="1050" dirty="0">
              <a:solidFill>
                <a:srgbClr val="000000"/>
              </a:solidFill>
              <a:latin typeface="Menlo" charset="0"/>
            </a:endParaRPr>
          </a:p>
          <a:p>
            <a:endParaRPr lang="en-US" sz="1050" dirty="0">
              <a:solidFill>
                <a:srgbClr val="000000"/>
              </a:solidFill>
              <a:latin typeface="Menlo" charset="0"/>
            </a:endParaRPr>
          </a:p>
        </p:txBody>
      </p:sp>
      <p:sp>
        <p:nvSpPr>
          <p:cNvPr id="2" name="Title 1"/>
          <p:cNvSpPr>
            <a:spLocks noGrp="1"/>
          </p:cNvSpPr>
          <p:nvPr>
            <p:ph type="title"/>
          </p:nvPr>
        </p:nvSpPr>
        <p:spPr/>
        <p:txBody>
          <a:bodyPr/>
          <a:lstStyle/>
          <a:p>
            <a:r>
              <a:rPr lang="en-US" dirty="0" smtClean="0"/>
              <a:t>Sample2: Micro-batching Event Pre-processor</a:t>
            </a:r>
            <a:endParaRPr lang="en-US" dirty="0"/>
          </a:p>
        </p:txBody>
      </p:sp>
      <p:pic>
        <p:nvPicPr>
          <p:cNvPr id="5" name="Picture 4"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sp>
        <p:nvSpPr>
          <p:cNvPr id="6" name="Rounded Rectangle 5"/>
          <p:cNvSpPr/>
          <p:nvPr/>
        </p:nvSpPr>
        <p:spPr>
          <a:xfrm>
            <a:off x="2632364" y="1167662"/>
            <a:ext cx="4979577" cy="1096786"/>
          </a:xfrm>
          <a:prstGeom prst="roundRect">
            <a:avLst>
              <a:gd name="adj" fmla="val 3671"/>
            </a:avLst>
          </a:prstGeom>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050" dirty="0" err="1">
                <a:solidFill>
                  <a:srgbClr val="000000"/>
                </a:solidFill>
                <a:latin typeface="Menlo" charset="0"/>
              </a:rPr>
              <a:t>Flow.</a:t>
            </a:r>
            <a:r>
              <a:rPr lang="en-US" sz="1050" i="1" dirty="0" err="1">
                <a:solidFill>
                  <a:srgbClr val="000000"/>
                </a:solidFill>
                <a:latin typeface="Menlo" charset="0"/>
              </a:rPr>
              <a:t>of</a:t>
            </a:r>
            <a:r>
              <a:rPr lang="en-US" sz="1050" dirty="0">
                <a:solidFill>
                  <a:srgbClr val="000000"/>
                </a:solidFill>
                <a:latin typeface="Menlo" charset="0"/>
              </a:rPr>
              <a:t>(</a:t>
            </a:r>
            <a:r>
              <a:rPr lang="en-US" sz="1050" dirty="0" err="1">
                <a:solidFill>
                  <a:srgbClr val="000000"/>
                </a:solidFill>
                <a:latin typeface="Menlo" charset="0"/>
              </a:rPr>
              <a:t>PreprocessEnvelope.</a:t>
            </a:r>
            <a:r>
              <a:rPr lang="en-US" sz="1050" b="1" dirty="0" err="1">
                <a:solidFill>
                  <a:srgbClr val="00006D"/>
                </a:solidFill>
                <a:latin typeface="Menlo" charset="0"/>
              </a:rPr>
              <a:t>class</a:t>
            </a:r>
            <a:r>
              <a:rPr lang="en-US" sz="1050" dirty="0">
                <a:solidFill>
                  <a:srgbClr val="000000"/>
                </a:solidFill>
                <a:latin typeface="Menlo" charset="0"/>
              </a:rPr>
              <a:t>)</a:t>
            </a:r>
          </a:p>
          <a:p>
            <a:r>
              <a:rPr lang="en-US" sz="1050" dirty="0">
                <a:solidFill>
                  <a:srgbClr val="000000"/>
                </a:solidFill>
                <a:latin typeface="Menlo" charset="0"/>
              </a:rPr>
              <a:t>        .</a:t>
            </a:r>
            <a:r>
              <a:rPr lang="en-US" sz="1050" dirty="0" smtClean="0">
                <a:solidFill>
                  <a:srgbClr val="000000"/>
                </a:solidFill>
                <a:latin typeface="Menlo" charset="0"/>
              </a:rPr>
              <a:t>grouped(</a:t>
            </a:r>
            <a:r>
              <a:rPr lang="en-US" sz="1050" b="1" dirty="0" err="1">
                <a:solidFill>
                  <a:srgbClr val="143395"/>
                </a:solidFill>
                <a:latin typeface="Menlo" charset="0"/>
              </a:rPr>
              <a:t>config</a:t>
            </a:r>
            <a:r>
              <a:rPr lang="en-US" sz="1050" dirty="0" err="1">
                <a:solidFill>
                  <a:srgbClr val="000000"/>
                </a:solidFill>
                <a:latin typeface="Menlo" charset="0"/>
              </a:rPr>
              <a:t>.getAsInt</a:t>
            </a:r>
            <a:r>
              <a:rPr lang="en-US" sz="1050" dirty="0" smtClean="0">
                <a:solidFill>
                  <a:srgbClr val="000000"/>
                </a:solidFill>
                <a:latin typeface="Menlo" charset="0"/>
              </a:rPr>
              <a:t>(</a:t>
            </a:r>
            <a:r>
              <a:rPr lang="en-US" sz="1050" b="1" dirty="0" smtClean="0">
                <a:solidFill>
                  <a:srgbClr val="5376AC"/>
                </a:solidFill>
                <a:latin typeface="Menlo" charset="0"/>
              </a:rPr>
              <a:t>"</a:t>
            </a:r>
            <a:r>
              <a:rPr lang="en-US" sz="1050" b="1" dirty="0" err="1" smtClean="0">
                <a:solidFill>
                  <a:srgbClr val="5376AC"/>
                </a:solidFill>
                <a:latin typeface="Menlo" charset="0"/>
              </a:rPr>
              <a:t>user.group</a:t>
            </a:r>
            <a:r>
              <a:rPr lang="en-US" sz="1050" b="1" dirty="0" smtClean="0">
                <a:solidFill>
                  <a:srgbClr val="5376AC"/>
                </a:solidFill>
                <a:latin typeface="Menlo" charset="0"/>
              </a:rPr>
              <a:t>-size"</a:t>
            </a:r>
            <a:r>
              <a:rPr lang="en-US" sz="1050" dirty="0" smtClean="0">
                <a:solidFill>
                  <a:srgbClr val="000000"/>
                </a:solidFill>
                <a:latin typeface="Menlo" charset="0"/>
              </a:rPr>
              <a:t>, </a:t>
            </a:r>
            <a:r>
              <a:rPr lang="en-US" sz="1050" dirty="0" smtClean="0">
                <a:solidFill>
                  <a:srgbClr val="0000FE"/>
                </a:solidFill>
                <a:latin typeface="Menlo" charset="0"/>
              </a:rPr>
              <a:t>50</a:t>
            </a:r>
            <a:r>
              <a:rPr lang="en-US" sz="1050" dirty="0" smtClean="0">
                <a:solidFill>
                  <a:srgbClr val="000000"/>
                </a:solidFill>
                <a:latin typeface="Menlo" charset="0"/>
              </a:rPr>
              <a:t>))</a:t>
            </a:r>
            <a:endParaRPr lang="en-US" sz="1050" dirty="0">
              <a:solidFill>
                <a:srgbClr val="000000"/>
              </a:solidFill>
              <a:latin typeface="Menlo" charset="0"/>
            </a:endParaRPr>
          </a:p>
          <a:p>
            <a:r>
              <a:rPr lang="en-US" sz="1050" dirty="0">
                <a:solidFill>
                  <a:srgbClr val="000000"/>
                </a:solidFill>
                <a:latin typeface="Menlo" charset="0"/>
              </a:rPr>
              <a:t>        .</a:t>
            </a:r>
            <a:r>
              <a:rPr lang="en-US" sz="1050" dirty="0" smtClean="0">
                <a:solidFill>
                  <a:srgbClr val="000000"/>
                </a:solidFill>
                <a:latin typeface="Menlo" charset="0"/>
              </a:rPr>
              <a:t>map(</a:t>
            </a:r>
            <a:r>
              <a:rPr lang="en-US" sz="1050" b="1" dirty="0" err="1" smtClean="0">
                <a:solidFill>
                  <a:srgbClr val="143395"/>
                </a:solidFill>
                <a:latin typeface="Menlo" charset="0"/>
              </a:rPr>
              <a:t>accountLoad</a:t>
            </a:r>
            <a:r>
              <a:rPr lang="en-US" sz="1050" dirty="0" smtClean="0">
                <a:solidFill>
                  <a:srgbClr val="000000"/>
                </a:solidFill>
                <a:latin typeface="Menlo" charset="0"/>
              </a:rPr>
              <a:t>::</a:t>
            </a:r>
            <a:r>
              <a:rPr lang="en-US" sz="1050" dirty="0" err="1">
                <a:solidFill>
                  <a:srgbClr val="000000"/>
                </a:solidFill>
                <a:latin typeface="Menlo" charset="0"/>
              </a:rPr>
              <a:t>populateAccountRequest</a:t>
            </a:r>
            <a:r>
              <a:rPr lang="en-US" sz="1050" dirty="0">
                <a:solidFill>
                  <a:srgbClr val="000000"/>
                </a:solidFill>
                <a:latin typeface="Menlo" charset="0"/>
              </a:rPr>
              <a:t>)</a:t>
            </a:r>
          </a:p>
          <a:p>
            <a:r>
              <a:rPr lang="en-US" sz="1050" dirty="0">
                <a:solidFill>
                  <a:srgbClr val="000000"/>
                </a:solidFill>
                <a:latin typeface="Menlo" charset="0"/>
              </a:rPr>
              <a:t>        .</a:t>
            </a:r>
            <a:r>
              <a:rPr lang="en-US" sz="1050" dirty="0" smtClean="0">
                <a:solidFill>
                  <a:srgbClr val="000000"/>
                </a:solidFill>
                <a:latin typeface="Menlo" charset="0"/>
              </a:rPr>
              <a:t>via(</a:t>
            </a:r>
            <a:r>
              <a:rPr lang="en-US" sz="1050" dirty="0" err="1" smtClean="0">
                <a:solidFill>
                  <a:srgbClr val="000000"/>
                </a:solidFill>
                <a:latin typeface="Menlo" charset="0"/>
              </a:rPr>
              <a:t>retry</a:t>
            </a:r>
            <a:r>
              <a:rPr lang="en-US" sz="1050" i="1" dirty="0" err="1" smtClean="0">
                <a:solidFill>
                  <a:srgbClr val="000000"/>
                </a:solidFill>
                <a:latin typeface="Menlo" charset="0"/>
              </a:rPr>
              <a:t>.join</a:t>
            </a:r>
            <a:r>
              <a:rPr lang="en-US" sz="1050" i="1" dirty="0" smtClean="0">
                <a:solidFill>
                  <a:srgbClr val="000000"/>
                </a:solidFill>
                <a:latin typeface="Menlo" charset="0"/>
              </a:rPr>
              <a:t>(</a:t>
            </a:r>
            <a:r>
              <a:rPr lang="en-US" sz="1050" dirty="0" err="1" smtClean="0">
                <a:solidFill>
                  <a:srgbClr val="000000"/>
                </a:solidFill>
                <a:latin typeface="Menlo" charset="0"/>
              </a:rPr>
              <a:t>userClientFlow</a:t>
            </a:r>
            <a:r>
              <a:rPr lang="en-US" sz="1050" dirty="0" smtClean="0">
                <a:solidFill>
                  <a:srgbClr val="000000"/>
                </a:solidFill>
                <a:latin typeface="Menlo" charset="0"/>
              </a:rPr>
              <a:t>))</a:t>
            </a:r>
            <a:endParaRPr lang="en-US" sz="1050" dirty="0">
              <a:solidFill>
                <a:srgbClr val="000000"/>
              </a:solidFill>
              <a:latin typeface="Menlo" charset="0"/>
            </a:endParaRPr>
          </a:p>
          <a:p>
            <a:r>
              <a:rPr lang="en-US" sz="1050" dirty="0">
                <a:solidFill>
                  <a:srgbClr val="000000"/>
                </a:solidFill>
                <a:latin typeface="Menlo" charset="0"/>
              </a:rPr>
              <a:t>        .</a:t>
            </a:r>
            <a:r>
              <a:rPr lang="en-US" sz="1050" dirty="0" smtClean="0">
                <a:solidFill>
                  <a:srgbClr val="000000"/>
                </a:solidFill>
                <a:latin typeface="Menlo" charset="0"/>
              </a:rPr>
              <a:t>map(</a:t>
            </a:r>
            <a:r>
              <a:rPr lang="en-US" sz="1050" b="1" dirty="0" err="1" smtClean="0">
                <a:solidFill>
                  <a:srgbClr val="143395"/>
                </a:solidFill>
                <a:latin typeface="Menlo" charset="0"/>
              </a:rPr>
              <a:t>accountLoad</a:t>
            </a:r>
            <a:r>
              <a:rPr lang="en-US" sz="1050" dirty="0" smtClean="0">
                <a:solidFill>
                  <a:srgbClr val="000000"/>
                </a:solidFill>
                <a:latin typeface="Menlo" charset="0"/>
              </a:rPr>
              <a:t>::</a:t>
            </a:r>
            <a:r>
              <a:rPr lang="en-US" sz="1050" dirty="0" err="1">
                <a:solidFill>
                  <a:srgbClr val="000000"/>
                </a:solidFill>
                <a:latin typeface="Menlo" charset="0"/>
              </a:rPr>
              <a:t>processAccountResponse</a:t>
            </a:r>
            <a:r>
              <a:rPr lang="en-US" sz="1050" dirty="0">
                <a:solidFill>
                  <a:srgbClr val="000000"/>
                </a:solidFill>
                <a:latin typeface="Menlo" charset="0"/>
              </a:rPr>
              <a:t>)</a:t>
            </a:r>
          </a:p>
          <a:p>
            <a:r>
              <a:rPr lang="it-IT" sz="1050" dirty="0">
                <a:solidFill>
                  <a:srgbClr val="000000"/>
                </a:solidFill>
                <a:latin typeface="Menlo" charset="0"/>
              </a:rPr>
              <a:t>        .</a:t>
            </a:r>
            <a:r>
              <a:rPr lang="it-IT" sz="1050" dirty="0" err="1">
                <a:solidFill>
                  <a:srgbClr val="000000"/>
                </a:solidFill>
                <a:latin typeface="Menlo" charset="0"/>
              </a:rPr>
              <a:t>mapConcat</a:t>
            </a:r>
            <a:r>
              <a:rPr lang="it-IT" sz="1050" dirty="0">
                <a:solidFill>
                  <a:srgbClr val="000000"/>
                </a:solidFill>
                <a:latin typeface="Menlo" charset="0"/>
              </a:rPr>
              <a:t>(o -&gt; o);</a:t>
            </a:r>
          </a:p>
          <a:p>
            <a:endParaRPr lang="en-US" sz="1050" dirty="0">
              <a:solidFill>
                <a:srgbClr val="000000"/>
              </a:solidFill>
              <a:latin typeface="Menlo" charset="0"/>
            </a:endParaRPr>
          </a:p>
        </p:txBody>
      </p:sp>
      <p:sp>
        <p:nvSpPr>
          <p:cNvPr id="7" name="Frame 6"/>
          <p:cNvSpPr/>
          <p:nvPr/>
        </p:nvSpPr>
        <p:spPr>
          <a:xfrm>
            <a:off x="1296786" y="2242176"/>
            <a:ext cx="1335578" cy="342374"/>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solidFill>
                <a:schemeClr val="tx1"/>
              </a:solidFill>
            </a:endParaRPr>
          </a:p>
        </p:txBody>
      </p:sp>
    </p:spTree>
    <p:extLst>
      <p:ext uri="{BB962C8B-B14F-4D97-AF65-F5344CB8AC3E}">
        <p14:creationId xmlns:p14="http://schemas.microsoft.com/office/powerpoint/2010/main" val="81074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78618" y="1999972"/>
            <a:ext cx="7064401" cy="1116854"/>
          </a:xfrm>
          <a:prstGeom prst="roundRect">
            <a:avLst>
              <a:gd name="adj" fmla="val 3671"/>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050" dirty="0" err="1">
                <a:solidFill>
                  <a:srgbClr val="000000"/>
                </a:solidFill>
                <a:latin typeface="Menlo" charset="0"/>
              </a:rPr>
              <a:t>CompletionStage</a:t>
            </a:r>
            <a:r>
              <a:rPr lang="en-US" sz="1050" dirty="0">
                <a:solidFill>
                  <a:srgbClr val="000000"/>
                </a:solidFill>
                <a:latin typeface="Menlo" charset="0"/>
              </a:rPr>
              <a:t>&lt;Optional&lt;</a:t>
            </a:r>
            <a:r>
              <a:rPr lang="en-US" sz="1050" dirty="0" err="1">
                <a:solidFill>
                  <a:srgbClr val="000000"/>
                </a:solidFill>
                <a:latin typeface="Menlo" charset="0"/>
              </a:rPr>
              <a:t>PreprocessEnvelope</a:t>
            </a:r>
            <a:r>
              <a:rPr lang="en-US" sz="1050" dirty="0">
                <a:solidFill>
                  <a:srgbClr val="000000"/>
                </a:solidFill>
                <a:latin typeface="Menlo" charset="0"/>
              </a:rPr>
              <a:t>&gt;&gt; </a:t>
            </a:r>
            <a:r>
              <a:rPr lang="en-US" sz="1050" dirty="0" smtClean="0">
                <a:solidFill>
                  <a:srgbClr val="000000"/>
                </a:solidFill>
                <a:latin typeface="Menlo" charset="0"/>
              </a:rPr>
              <a:t>preprocessing =</a:t>
            </a:r>
          </a:p>
          <a:p>
            <a:r>
              <a:rPr lang="en-US" sz="1050" dirty="0">
                <a:solidFill>
                  <a:srgbClr val="000000"/>
                </a:solidFill>
                <a:latin typeface="Menlo" charset="0"/>
              </a:rPr>
              <a:t> </a:t>
            </a:r>
            <a:r>
              <a:rPr lang="en-US" sz="1050" dirty="0" smtClean="0">
                <a:solidFill>
                  <a:srgbClr val="000000"/>
                </a:solidFill>
                <a:latin typeface="Menlo" charset="0"/>
              </a:rPr>
              <a:t>   </a:t>
            </a:r>
            <a:r>
              <a:rPr lang="en-US" sz="1050" dirty="0" err="1" smtClean="0">
                <a:solidFill>
                  <a:srgbClr val="000000"/>
                </a:solidFill>
                <a:latin typeface="Menlo" charset="0"/>
              </a:rPr>
              <a:t>Source.</a:t>
            </a:r>
            <a:r>
              <a:rPr lang="en-US" sz="1050" i="1" dirty="0" err="1" smtClean="0">
                <a:solidFill>
                  <a:srgbClr val="000000"/>
                </a:solidFill>
                <a:latin typeface="Menlo" charset="0"/>
              </a:rPr>
              <a:t>fromIterator</a:t>
            </a:r>
            <a:r>
              <a:rPr lang="en-US" sz="1050" dirty="0">
                <a:solidFill>
                  <a:srgbClr val="000000"/>
                </a:solidFill>
                <a:latin typeface="Menlo" charset="0"/>
              </a:rPr>
              <a:t>(() -&gt; </a:t>
            </a:r>
            <a:r>
              <a:rPr lang="en-US" sz="1050" b="1" dirty="0" smtClean="0">
                <a:solidFill>
                  <a:srgbClr val="00006D"/>
                </a:solidFill>
                <a:latin typeface="Menlo" charset="0"/>
              </a:rPr>
              <a:t>new </a:t>
            </a:r>
            <a:r>
              <a:rPr lang="en-US" sz="1050" dirty="0" err="1">
                <a:solidFill>
                  <a:srgbClr val="000000"/>
                </a:solidFill>
                <a:latin typeface="Menlo" charset="0"/>
              </a:rPr>
              <a:t>PreprocessItemSource</a:t>
            </a:r>
            <a:r>
              <a:rPr lang="en-US" sz="1050" dirty="0">
                <a:solidFill>
                  <a:srgbClr val="000000"/>
                </a:solidFill>
                <a:latin typeface="Menlo" charset="0"/>
              </a:rPr>
              <a:t>(</a:t>
            </a:r>
            <a:r>
              <a:rPr lang="en-US" sz="1050" dirty="0">
                <a:solidFill>
                  <a:srgbClr val="143395"/>
                </a:solidFill>
                <a:latin typeface="Menlo" charset="0"/>
              </a:rPr>
              <a:t>prop</a:t>
            </a:r>
            <a:r>
              <a:rPr lang="en-US" sz="1050" dirty="0">
                <a:solidFill>
                  <a:srgbClr val="000000"/>
                </a:solidFill>
                <a:latin typeface="Menlo" charset="0"/>
              </a:rPr>
              <a:t>, </a:t>
            </a:r>
            <a:r>
              <a:rPr lang="en-US" sz="1050" dirty="0" err="1" smtClean="0">
                <a:solidFill>
                  <a:srgbClr val="143395"/>
                </a:solidFill>
                <a:latin typeface="Menlo" charset="0"/>
              </a:rPr>
              <a:t>seedEnvelope</a:t>
            </a:r>
            <a:r>
              <a:rPr lang="en-US" sz="1050" dirty="0" smtClean="0">
                <a:solidFill>
                  <a:srgbClr val="000000"/>
                </a:solidFill>
                <a:latin typeface="Menlo" charset="0"/>
              </a:rPr>
              <a:t>, system()))</a:t>
            </a:r>
            <a:endParaRPr lang="en-US" sz="1050" dirty="0">
              <a:solidFill>
                <a:srgbClr val="000000"/>
              </a:solidFill>
              <a:latin typeface="Menlo" charset="0"/>
            </a:endParaRPr>
          </a:p>
          <a:p>
            <a:r>
              <a:rPr lang="en-US" sz="1050" dirty="0">
                <a:solidFill>
                  <a:srgbClr val="000000"/>
                </a:solidFill>
                <a:latin typeface="Menlo" charset="0"/>
              </a:rPr>
              <a:t>        </a:t>
            </a:r>
            <a:r>
              <a:rPr lang="en-US" sz="1050" dirty="0" smtClean="0">
                <a:solidFill>
                  <a:srgbClr val="000000"/>
                </a:solidFill>
                <a:latin typeface="Menlo" charset="0"/>
              </a:rPr>
              <a:t>    .via(</a:t>
            </a:r>
            <a:r>
              <a:rPr lang="en-US" sz="1050" dirty="0" err="1" smtClean="0">
                <a:solidFill>
                  <a:srgbClr val="000000"/>
                </a:solidFill>
                <a:latin typeface="Menlo" charset="0"/>
              </a:rPr>
              <a:t>userFlow</a:t>
            </a:r>
            <a:r>
              <a:rPr lang="en-US" sz="1050" dirty="0" smtClean="0">
                <a:solidFill>
                  <a:srgbClr val="000000"/>
                </a:solidFill>
                <a:latin typeface="Menlo" charset="0"/>
              </a:rPr>
              <a:t>)</a:t>
            </a:r>
            <a:endParaRPr lang="en-US" sz="1050" dirty="0">
              <a:solidFill>
                <a:srgbClr val="000000"/>
              </a:solidFill>
              <a:latin typeface="Menlo" charset="0"/>
            </a:endParaRPr>
          </a:p>
          <a:p>
            <a:r>
              <a:rPr lang="en-US" sz="1050" dirty="0">
                <a:solidFill>
                  <a:srgbClr val="000000"/>
                </a:solidFill>
                <a:latin typeface="Menlo" charset="0"/>
              </a:rPr>
              <a:t> </a:t>
            </a:r>
            <a:r>
              <a:rPr lang="en-US" sz="1050" dirty="0" smtClean="0">
                <a:solidFill>
                  <a:srgbClr val="000000"/>
                </a:solidFill>
                <a:latin typeface="Menlo" charset="0"/>
              </a:rPr>
              <a:t>           .via(</a:t>
            </a:r>
            <a:r>
              <a:rPr lang="en-US" sz="1050" dirty="0" err="1" smtClean="0">
                <a:solidFill>
                  <a:srgbClr val="000000"/>
                </a:solidFill>
                <a:latin typeface="Menlo" charset="0"/>
              </a:rPr>
              <a:t>feeFlow</a:t>
            </a:r>
            <a:r>
              <a:rPr lang="en-US" sz="1050" dirty="0" smtClean="0">
                <a:solidFill>
                  <a:srgbClr val="000000"/>
                </a:solidFill>
                <a:latin typeface="Menlo" charset="0"/>
              </a:rPr>
              <a:t>)</a:t>
            </a:r>
            <a:endParaRPr lang="en-US" sz="1050" dirty="0">
              <a:solidFill>
                <a:srgbClr val="000000"/>
              </a:solidFill>
              <a:latin typeface="Menlo" charset="0"/>
            </a:endParaRPr>
          </a:p>
          <a:p>
            <a:r>
              <a:rPr lang="en-US" sz="1050" dirty="0" smtClean="0">
                <a:solidFill>
                  <a:srgbClr val="000000"/>
                </a:solidFill>
                <a:latin typeface="Menlo" charset="0"/>
              </a:rPr>
              <a:t>            .via(</a:t>
            </a:r>
            <a:r>
              <a:rPr lang="en-US" sz="1050" dirty="0" err="1" smtClean="0">
                <a:solidFill>
                  <a:srgbClr val="000000"/>
                </a:solidFill>
                <a:latin typeface="Menlo" charset="0"/>
              </a:rPr>
              <a:t>completeProcessing</a:t>
            </a:r>
            <a:r>
              <a:rPr lang="en-US" sz="1050" dirty="0">
                <a:solidFill>
                  <a:srgbClr val="000000"/>
                </a:solidFill>
                <a:latin typeface="Menlo" charset="0"/>
              </a:rPr>
              <a:t>)</a:t>
            </a:r>
          </a:p>
          <a:p>
            <a:r>
              <a:rPr lang="en-US" sz="1050" dirty="0">
                <a:solidFill>
                  <a:srgbClr val="000000"/>
                </a:solidFill>
                <a:latin typeface="Menlo" charset="0"/>
              </a:rPr>
              <a:t>        </a:t>
            </a:r>
            <a:r>
              <a:rPr lang="en-US" sz="1050" dirty="0" smtClean="0">
                <a:solidFill>
                  <a:srgbClr val="000000"/>
                </a:solidFill>
                <a:latin typeface="Menlo" charset="0"/>
              </a:rPr>
              <a:t>    .</a:t>
            </a:r>
            <a:r>
              <a:rPr lang="en-US" sz="1050" dirty="0" err="1">
                <a:solidFill>
                  <a:srgbClr val="000000"/>
                </a:solidFill>
                <a:latin typeface="Menlo" charset="0"/>
              </a:rPr>
              <a:t>runWith</a:t>
            </a:r>
            <a:r>
              <a:rPr lang="en-US" sz="1050" dirty="0">
                <a:solidFill>
                  <a:srgbClr val="000000"/>
                </a:solidFill>
                <a:latin typeface="Menlo" charset="0"/>
              </a:rPr>
              <a:t>(</a:t>
            </a:r>
            <a:r>
              <a:rPr lang="en-US" sz="1050" dirty="0" err="1">
                <a:solidFill>
                  <a:srgbClr val="000000"/>
                </a:solidFill>
                <a:latin typeface="Menlo" charset="0"/>
              </a:rPr>
              <a:t>Sink.</a:t>
            </a:r>
            <a:r>
              <a:rPr lang="en-US" sz="1050" i="1" dirty="0" err="1">
                <a:solidFill>
                  <a:srgbClr val="000000"/>
                </a:solidFill>
                <a:latin typeface="Menlo" charset="0"/>
              </a:rPr>
              <a:t>lastOption</a:t>
            </a:r>
            <a:r>
              <a:rPr lang="en-US" sz="1050" dirty="0">
                <a:solidFill>
                  <a:srgbClr val="000000"/>
                </a:solidFill>
                <a:latin typeface="Menlo" charset="0"/>
              </a:rPr>
              <a:t>(), </a:t>
            </a:r>
            <a:r>
              <a:rPr lang="en-US" sz="1050" b="1" dirty="0" smtClean="0">
                <a:solidFill>
                  <a:srgbClr val="143395"/>
                </a:solidFill>
                <a:latin typeface="Menlo" charset="0"/>
              </a:rPr>
              <a:t>materializer</a:t>
            </a:r>
            <a:r>
              <a:rPr lang="en-US" sz="1050" dirty="0">
                <a:solidFill>
                  <a:srgbClr val="000000"/>
                </a:solidFill>
                <a:latin typeface="Menlo" charset="0"/>
              </a:rPr>
              <a:t>);</a:t>
            </a:r>
          </a:p>
          <a:p>
            <a:endParaRPr lang="en-US" sz="1050" dirty="0">
              <a:solidFill>
                <a:srgbClr val="000000"/>
              </a:solidFill>
              <a:latin typeface="Menlo" charset="0"/>
            </a:endParaRPr>
          </a:p>
          <a:p>
            <a:endParaRPr lang="en-US" sz="1050" dirty="0">
              <a:solidFill>
                <a:srgbClr val="000000"/>
              </a:solidFill>
              <a:latin typeface="Menlo" charset="0"/>
            </a:endParaRPr>
          </a:p>
        </p:txBody>
      </p:sp>
      <p:sp>
        <p:nvSpPr>
          <p:cNvPr id="2" name="Title 1"/>
          <p:cNvSpPr>
            <a:spLocks noGrp="1"/>
          </p:cNvSpPr>
          <p:nvPr>
            <p:ph type="title"/>
          </p:nvPr>
        </p:nvSpPr>
        <p:spPr/>
        <p:txBody>
          <a:bodyPr/>
          <a:lstStyle/>
          <a:p>
            <a:r>
              <a:rPr lang="en-US" dirty="0" smtClean="0"/>
              <a:t>Sample2: Micro-batching Event Pre-processor</a:t>
            </a:r>
            <a:endParaRPr lang="en-US" dirty="0"/>
          </a:p>
        </p:txBody>
      </p:sp>
      <p:pic>
        <p:nvPicPr>
          <p:cNvPr id="5" name="Picture 4"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sp>
        <p:nvSpPr>
          <p:cNvPr id="9" name="Frame 8"/>
          <p:cNvSpPr/>
          <p:nvPr/>
        </p:nvSpPr>
        <p:spPr>
          <a:xfrm>
            <a:off x="1299147" y="2411661"/>
            <a:ext cx="1333217" cy="342374"/>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solidFill>
                <a:schemeClr val="tx1"/>
              </a:solidFill>
            </a:endParaRPr>
          </a:p>
        </p:txBody>
      </p:sp>
      <p:sp>
        <p:nvSpPr>
          <p:cNvPr id="10" name="Rounded Rectangle 9"/>
          <p:cNvSpPr/>
          <p:nvPr/>
        </p:nvSpPr>
        <p:spPr>
          <a:xfrm>
            <a:off x="1597432" y="2725497"/>
            <a:ext cx="5354723" cy="1605948"/>
          </a:xfrm>
          <a:prstGeom prst="roundRect">
            <a:avLst>
              <a:gd name="adj" fmla="val 3671"/>
            </a:avLst>
          </a:prstGeom>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1050" dirty="0" err="1" smtClean="0">
                <a:solidFill>
                  <a:srgbClr val="000000"/>
                </a:solidFill>
                <a:latin typeface="Menlo" charset="0"/>
              </a:rPr>
              <a:t>Flow.</a:t>
            </a:r>
            <a:r>
              <a:rPr lang="en-US" sz="1050" i="1" dirty="0" err="1" smtClean="0">
                <a:solidFill>
                  <a:srgbClr val="000000"/>
                </a:solidFill>
                <a:latin typeface="Menlo" charset="0"/>
              </a:rPr>
              <a:t>of</a:t>
            </a:r>
            <a:r>
              <a:rPr lang="en-US" sz="1050" dirty="0" smtClean="0">
                <a:solidFill>
                  <a:srgbClr val="000000"/>
                </a:solidFill>
                <a:latin typeface="Menlo" charset="0"/>
              </a:rPr>
              <a:t>(</a:t>
            </a:r>
            <a:r>
              <a:rPr lang="en-US" sz="1050" dirty="0" err="1" smtClean="0">
                <a:solidFill>
                  <a:srgbClr val="000000"/>
                </a:solidFill>
                <a:latin typeface="Menlo" charset="0"/>
              </a:rPr>
              <a:t>PreprocessEnvelope.</a:t>
            </a:r>
            <a:r>
              <a:rPr lang="en-US" sz="1050" b="1" dirty="0" err="1" smtClean="0">
                <a:solidFill>
                  <a:srgbClr val="00006D"/>
                </a:solidFill>
                <a:latin typeface="Menlo" charset="0"/>
              </a:rPr>
              <a:t>class</a:t>
            </a:r>
            <a:r>
              <a:rPr lang="en-US" sz="1050" dirty="0">
                <a:solidFill>
                  <a:srgbClr val="000000"/>
                </a:solidFill>
                <a:latin typeface="Menlo" charset="0"/>
              </a:rPr>
              <a:t>)</a:t>
            </a:r>
          </a:p>
          <a:p>
            <a:r>
              <a:rPr lang="en-US" sz="1050" dirty="0">
                <a:solidFill>
                  <a:srgbClr val="000000"/>
                </a:solidFill>
                <a:latin typeface="Menlo" charset="0"/>
              </a:rPr>
              <a:t>        .</a:t>
            </a:r>
            <a:r>
              <a:rPr lang="en-US" sz="1050" dirty="0" err="1" smtClean="0">
                <a:solidFill>
                  <a:srgbClr val="000000"/>
                </a:solidFill>
                <a:latin typeface="Menlo" charset="0"/>
              </a:rPr>
              <a:t>groupBy</a:t>
            </a:r>
            <a:r>
              <a:rPr lang="en-US" sz="1050" dirty="0" smtClean="0">
                <a:solidFill>
                  <a:srgbClr val="000000"/>
                </a:solidFill>
                <a:latin typeface="Menlo" charset="0"/>
              </a:rPr>
              <a:t>(</a:t>
            </a:r>
            <a:r>
              <a:rPr lang="en-US" sz="1050" dirty="0" smtClean="0">
                <a:solidFill>
                  <a:srgbClr val="0000FE"/>
                </a:solidFill>
                <a:latin typeface="Menlo" charset="0"/>
              </a:rPr>
              <a:t>195</a:t>
            </a:r>
            <a:r>
              <a:rPr lang="en-US" sz="1050" dirty="0" smtClean="0">
                <a:solidFill>
                  <a:srgbClr val="000000"/>
                </a:solidFill>
                <a:latin typeface="Menlo" charset="0"/>
              </a:rPr>
              <a:t>, </a:t>
            </a:r>
            <a:r>
              <a:rPr lang="en-US" sz="1050" dirty="0">
                <a:solidFill>
                  <a:srgbClr val="000000"/>
                </a:solidFill>
                <a:latin typeface="Menlo" charset="0"/>
              </a:rPr>
              <a:t>it -&gt; </a:t>
            </a:r>
            <a:r>
              <a:rPr lang="en-US" sz="1050" dirty="0" err="1">
                <a:solidFill>
                  <a:srgbClr val="000000"/>
                </a:solidFill>
                <a:latin typeface="Menlo" charset="0"/>
              </a:rPr>
              <a:t>it.</a:t>
            </a:r>
            <a:r>
              <a:rPr lang="en-US" sz="1050" b="1" dirty="0" err="1">
                <a:solidFill>
                  <a:srgbClr val="143395"/>
                </a:solidFill>
                <a:latin typeface="Menlo" charset="0"/>
              </a:rPr>
              <a:t>userInfo</a:t>
            </a:r>
            <a:r>
              <a:rPr lang="en-US" sz="1050" dirty="0" err="1">
                <a:solidFill>
                  <a:srgbClr val="000000"/>
                </a:solidFill>
                <a:latin typeface="Menlo" charset="0"/>
              </a:rPr>
              <a:t>.</a:t>
            </a:r>
            <a:r>
              <a:rPr lang="en-US" sz="1050" b="1" dirty="0" err="1">
                <a:solidFill>
                  <a:srgbClr val="143395"/>
                </a:solidFill>
                <a:latin typeface="Menlo" charset="0"/>
              </a:rPr>
              <a:t>country</a:t>
            </a:r>
            <a:r>
              <a:rPr lang="en-US" sz="1050" dirty="0">
                <a:solidFill>
                  <a:srgbClr val="000000"/>
                </a:solidFill>
                <a:latin typeface="Menlo" charset="0"/>
              </a:rPr>
              <a:t>)</a:t>
            </a:r>
          </a:p>
          <a:p>
            <a:r>
              <a:rPr lang="en-US" sz="1050" dirty="0">
                <a:solidFill>
                  <a:srgbClr val="000000"/>
                </a:solidFill>
                <a:latin typeface="Menlo" charset="0"/>
              </a:rPr>
              <a:t>        .</a:t>
            </a:r>
            <a:r>
              <a:rPr lang="en-US" sz="1050" dirty="0" err="1">
                <a:solidFill>
                  <a:srgbClr val="000000"/>
                </a:solidFill>
                <a:latin typeface="Menlo" charset="0"/>
              </a:rPr>
              <a:t>groupedWithin</a:t>
            </a:r>
            <a:r>
              <a:rPr lang="en-US" sz="1050" dirty="0">
                <a:solidFill>
                  <a:srgbClr val="000000"/>
                </a:solidFill>
                <a:latin typeface="Menlo" charset="0"/>
              </a:rPr>
              <a:t>(</a:t>
            </a:r>
            <a:r>
              <a:rPr lang="en-US" sz="1050" b="1" dirty="0" err="1">
                <a:solidFill>
                  <a:srgbClr val="143395"/>
                </a:solidFill>
                <a:latin typeface="Menlo" charset="0"/>
              </a:rPr>
              <a:t>config</a:t>
            </a:r>
            <a:r>
              <a:rPr lang="en-US" sz="1050" dirty="0" err="1">
                <a:solidFill>
                  <a:srgbClr val="000000"/>
                </a:solidFill>
                <a:latin typeface="Menlo" charset="0"/>
              </a:rPr>
              <a:t>.getAsInt</a:t>
            </a:r>
            <a:r>
              <a:rPr lang="en-US" sz="1050" dirty="0">
                <a:solidFill>
                  <a:srgbClr val="000000"/>
                </a:solidFill>
                <a:latin typeface="Menlo" charset="0"/>
              </a:rPr>
              <a:t>(</a:t>
            </a:r>
            <a:r>
              <a:rPr lang="en-US" sz="1050" b="1" dirty="0">
                <a:solidFill>
                  <a:srgbClr val="5376AC"/>
                </a:solidFill>
                <a:latin typeface="Menlo" charset="0"/>
              </a:rPr>
              <a:t>"</a:t>
            </a:r>
            <a:r>
              <a:rPr lang="en-US" sz="1050" b="1" dirty="0" err="1">
                <a:solidFill>
                  <a:srgbClr val="5376AC"/>
                </a:solidFill>
                <a:latin typeface="Menlo" charset="0"/>
              </a:rPr>
              <a:t>fee.group</a:t>
            </a:r>
            <a:r>
              <a:rPr lang="en-US" sz="1050" b="1" dirty="0">
                <a:solidFill>
                  <a:srgbClr val="5376AC"/>
                </a:solidFill>
                <a:latin typeface="Menlo" charset="0"/>
              </a:rPr>
              <a:t>-size"</a:t>
            </a:r>
            <a:r>
              <a:rPr lang="en-US" sz="1050" dirty="0">
                <a:solidFill>
                  <a:srgbClr val="000000"/>
                </a:solidFill>
                <a:latin typeface="Menlo" charset="0"/>
              </a:rPr>
              <a:t>, </a:t>
            </a:r>
            <a:r>
              <a:rPr lang="en-US" sz="1050" dirty="0">
                <a:solidFill>
                  <a:srgbClr val="0000FE"/>
                </a:solidFill>
                <a:latin typeface="Menlo" charset="0"/>
              </a:rPr>
              <a:t>50</a:t>
            </a:r>
            <a:r>
              <a:rPr lang="en-US" sz="1050" dirty="0" smtClean="0">
                <a:solidFill>
                  <a:srgbClr val="000000"/>
                </a:solidFill>
                <a:latin typeface="Menlo" charset="0"/>
              </a:rPr>
              <a:t>),</a:t>
            </a:r>
          </a:p>
          <a:p>
            <a:r>
              <a:rPr lang="en-US" sz="1050" dirty="0" smtClean="0">
                <a:solidFill>
                  <a:srgbClr val="000000"/>
                </a:solidFill>
                <a:latin typeface="Menlo" charset="0"/>
              </a:rPr>
              <a:t>                       </a:t>
            </a:r>
            <a:r>
              <a:rPr lang="en-US" sz="1050" dirty="0" err="1" smtClean="0">
                <a:solidFill>
                  <a:srgbClr val="000000"/>
                </a:solidFill>
                <a:latin typeface="Menlo" charset="0"/>
              </a:rPr>
              <a:t>Duration.</a:t>
            </a:r>
            <a:r>
              <a:rPr lang="en-US" sz="1050" i="1" dirty="0" err="1" smtClean="0">
                <a:solidFill>
                  <a:srgbClr val="000000"/>
                </a:solidFill>
                <a:latin typeface="Menlo" charset="0"/>
              </a:rPr>
              <a:t>create</a:t>
            </a:r>
            <a:r>
              <a:rPr lang="en-US" sz="1050" dirty="0" smtClean="0">
                <a:solidFill>
                  <a:srgbClr val="000000"/>
                </a:solidFill>
                <a:latin typeface="Menlo" charset="0"/>
              </a:rPr>
              <a:t>(</a:t>
            </a:r>
            <a:r>
              <a:rPr lang="en-US" sz="1050" dirty="0" smtClean="0">
                <a:solidFill>
                  <a:srgbClr val="0000FE"/>
                </a:solidFill>
                <a:latin typeface="Menlo" charset="0"/>
              </a:rPr>
              <a:t>1</a:t>
            </a:r>
            <a:r>
              <a:rPr lang="en-US" sz="1050" dirty="0">
                <a:solidFill>
                  <a:srgbClr val="000000"/>
                </a:solidFill>
                <a:latin typeface="Menlo" charset="0"/>
              </a:rPr>
              <a:t>, </a:t>
            </a:r>
            <a:r>
              <a:rPr lang="en-US" sz="1050" dirty="0" err="1">
                <a:solidFill>
                  <a:srgbClr val="000000"/>
                </a:solidFill>
                <a:latin typeface="Menlo" charset="0"/>
              </a:rPr>
              <a:t>TimeUnit.</a:t>
            </a:r>
            <a:r>
              <a:rPr lang="en-US" sz="1050" b="1" i="1" dirty="0" err="1">
                <a:solidFill>
                  <a:srgbClr val="143395"/>
                </a:solidFill>
                <a:latin typeface="Menlo" charset="0"/>
              </a:rPr>
              <a:t>SECONDS</a:t>
            </a:r>
            <a:r>
              <a:rPr lang="en-US" sz="1050" dirty="0" smtClean="0">
                <a:solidFill>
                  <a:srgbClr val="000000"/>
                </a:solidFill>
                <a:latin typeface="Menlo" charset="0"/>
              </a:rPr>
              <a:t>))</a:t>
            </a:r>
            <a:endParaRPr lang="en-US" sz="1050" dirty="0">
              <a:solidFill>
                <a:srgbClr val="000000"/>
              </a:solidFill>
              <a:latin typeface="Menlo" charset="0"/>
            </a:endParaRPr>
          </a:p>
          <a:p>
            <a:r>
              <a:rPr lang="en-US" sz="1050" dirty="0">
                <a:solidFill>
                  <a:srgbClr val="000000"/>
                </a:solidFill>
                <a:latin typeface="Menlo" charset="0"/>
              </a:rPr>
              <a:t>        </a:t>
            </a:r>
            <a:r>
              <a:rPr lang="is-IS" sz="1050" dirty="0" smtClean="0">
                <a:solidFill>
                  <a:srgbClr val="000000"/>
                </a:solidFill>
                <a:latin typeface="Menlo" charset="0"/>
              </a:rPr>
              <a:t>…</a:t>
            </a:r>
            <a:endParaRPr lang="de-DE" sz="1050" dirty="0">
              <a:solidFill>
                <a:srgbClr val="000000"/>
              </a:solidFill>
              <a:latin typeface="Menlo" charset="0"/>
            </a:endParaRPr>
          </a:p>
          <a:p>
            <a:r>
              <a:rPr lang="de-DE" sz="1050" dirty="0">
                <a:solidFill>
                  <a:srgbClr val="000000"/>
                </a:solidFill>
                <a:latin typeface="Menlo" charset="0"/>
              </a:rPr>
              <a:t>        .</a:t>
            </a:r>
            <a:r>
              <a:rPr lang="de-DE" sz="1050" dirty="0" err="1">
                <a:solidFill>
                  <a:srgbClr val="000000"/>
                </a:solidFill>
                <a:latin typeface="Menlo" charset="0"/>
              </a:rPr>
              <a:t>map</a:t>
            </a:r>
            <a:r>
              <a:rPr lang="de-DE" sz="1050" dirty="0">
                <a:solidFill>
                  <a:srgbClr val="000000"/>
                </a:solidFill>
                <a:latin typeface="Menlo" charset="0"/>
              </a:rPr>
              <a:t>(</a:t>
            </a:r>
            <a:r>
              <a:rPr lang="de-DE" sz="1050" b="1" dirty="0" err="1">
                <a:solidFill>
                  <a:srgbClr val="00006D"/>
                </a:solidFill>
                <a:latin typeface="Menlo" charset="0"/>
              </a:rPr>
              <a:t>this</a:t>
            </a:r>
            <a:r>
              <a:rPr lang="de-DE" sz="1050" dirty="0">
                <a:solidFill>
                  <a:srgbClr val="000000"/>
                </a:solidFill>
                <a:latin typeface="Menlo" charset="0"/>
              </a:rPr>
              <a:t>::</a:t>
            </a:r>
            <a:r>
              <a:rPr lang="de-DE" sz="1050" dirty="0" err="1">
                <a:solidFill>
                  <a:srgbClr val="000000"/>
                </a:solidFill>
                <a:latin typeface="Menlo" charset="0"/>
              </a:rPr>
              <a:t>populatePricingRequest</a:t>
            </a:r>
            <a:r>
              <a:rPr lang="de-DE" sz="1050" dirty="0">
                <a:solidFill>
                  <a:srgbClr val="000000"/>
                </a:solidFill>
                <a:latin typeface="Menlo" charset="0"/>
              </a:rPr>
              <a:t>)</a:t>
            </a:r>
          </a:p>
          <a:p>
            <a:r>
              <a:rPr lang="de-DE" sz="1050" dirty="0">
                <a:solidFill>
                  <a:srgbClr val="000000"/>
                </a:solidFill>
                <a:latin typeface="Menlo" charset="0"/>
              </a:rPr>
              <a:t>        .</a:t>
            </a:r>
            <a:r>
              <a:rPr lang="de-DE" sz="1050" dirty="0" smtClean="0">
                <a:solidFill>
                  <a:srgbClr val="000000"/>
                </a:solidFill>
                <a:latin typeface="Menlo" charset="0"/>
              </a:rPr>
              <a:t>via(</a:t>
            </a:r>
            <a:r>
              <a:rPr lang="de-DE" sz="1050" dirty="0" err="1" smtClean="0">
                <a:solidFill>
                  <a:srgbClr val="000000"/>
                </a:solidFill>
                <a:latin typeface="Menlo" charset="0"/>
              </a:rPr>
              <a:t>pricingClientFlow</a:t>
            </a:r>
            <a:r>
              <a:rPr lang="de-DE" sz="1050" dirty="0" smtClean="0">
                <a:solidFill>
                  <a:srgbClr val="000000"/>
                </a:solidFill>
                <a:latin typeface="Menlo" charset="0"/>
              </a:rPr>
              <a:t>)</a:t>
            </a:r>
            <a:endParaRPr lang="de-DE" sz="1050" dirty="0">
              <a:solidFill>
                <a:srgbClr val="000000"/>
              </a:solidFill>
              <a:latin typeface="Menlo" charset="0"/>
            </a:endParaRPr>
          </a:p>
          <a:p>
            <a:r>
              <a:rPr lang="de-DE" sz="1050" dirty="0">
                <a:solidFill>
                  <a:srgbClr val="000000"/>
                </a:solidFill>
                <a:latin typeface="Menlo" charset="0"/>
              </a:rPr>
              <a:t>        .</a:t>
            </a:r>
            <a:r>
              <a:rPr lang="de-DE" sz="1050" dirty="0" err="1">
                <a:solidFill>
                  <a:srgbClr val="000000"/>
                </a:solidFill>
                <a:latin typeface="Menlo" charset="0"/>
              </a:rPr>
              <a:t>map</a:t>
            </a:r>
            <a:r>
              <a:rPr lang="de-DE" sz="1050" dirty="0">
                <a:solidFill>
                  <a:srgbClr val="000000"/>
                </a:solidFill>
                <a:latin typeface="Menlo" charset="0"/>
              </a:rPr>
              <a:t>(</a:t>
            </a:r>
            <a:r>
              <a:rPr lang="de-DE" sz="1050" b="1" dirty="0" err="1">
                <a:solidFill>
                  <a:srgbClr val="00006D"/>
                </a:solidFill>
                <a:latin typeface="Menlo" charset="0"/>
              </a:rPr>
              <a:t>this</a:t>
            </a:r>
            <a:r>
              <a:rPr lang="de-DE" sz="1050" dirty="0">
                <a:solidFill>
                  <a:srgbClr val="000000"/>
                </a:solidFill>
                <a:latin typeface="Menlo" charset="0"/>
              </a:rPr>
              <a:t>::</a:t>
            </a:r>
            <a:r>
              <a:rPr lang="de-DE" sz="1050" dirty="0" err="1">
                <a:solidFill>
                  <a:srgbClr val="000000"/>
                </a:solidFill>
                <a:latin typeface="Menlo" charset="0"/>
              </a:rPr>
              <a:t>processResponse</a:t>
            </a:r>
            <a:r>
              <a:rPr lang="de-DE" sz="1050" dirty="0">
                <a:solidFill>
                  <a:srgbClr val="000000"/>
                </a:solidFill>
                <a:latin typeface="Menlo" charset="0"/>
              </a:rPr>
              <a:t>)</a:t>
            </a:r>
          </a:p>
          <a:p>
            <a:r>
              <a:rPr lang="it-IT" sz="1050" dirty="0">
                <a:solidFill>
                  <a:srgbClr val="000000"/>
                </a:solidFill>
                <a:latin typeface="Menlo" charset="0"/>
              </a:rPr>
              <a:t>        .</a:t>
            </a:r>
            <a:r>
              <a:rPr lang="it-IT" sz="1050" dirty="0" err="1">
                <a:solidFill>
                  <a:srgbClr val="000000"/>
                </a:solidFill>
                <a:latin typeface="Menlo" charset="0"/>
              </a:rPr>
              <a:t>mapConcat</a:t>
            </a:r>
            <a:r>
              <a:rPr lang="it-IT" sz="1050" dirty="0">
                <a:solidFill>
                  <a:srgbClr val="000000"/>
                </a:solidFill>
                <a:latin typeface="Menlo" charset="0"/>
              </a:rPr>
              <a:t>(o -&gt; o</a:t>
            </a:r>
            <a:r>
              <a:rPr lang="it-IT" sz="1050" dirty="0" smtClean="0">
                <a:solidFill>
                  <a:srgbClr val="000000"/>
                </a:solidFill>
                <a:latin typeface="Menlo" charset="0"/>
              </a:rPr>
              <a:t>);</a:t>
            </a:r>
            <a:endParaRPr lang="it-IT" sz="1050" dirty="0">
              <a:solidFill>
                <a:srgbClr val="000000"/>
              </a:solidFill>
              <a:latin typeface="Menlo" charset="0"/>
            </a:endParaRPr>
          </a:p>
        </p:txBody>
      </p:sp>
    </p:spTree>
    <p:extLst>
      <p:ext uri="{BB962C8B-B14F-4D97-AF65-F5344CB8AC3E}">
        <p14:creationId xmlns:p14="http://schemas.microsoft.com/office/powerpoint/2010/main" val="149308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619" y="437574"/>
            <a:ext cx="8390335" cy="233363"/>
          </a:xfrm>
        </p:spPr>
        <p:txBody>
          <a:bodyPr/>
          <a:lstStyle/>
          <a:p>
            <a:r>
              <a:rPr lang="en-US" smtClean="0"/>
              <a:t>A More Complex Stream</a:t>
            </a:r>
            <a:endParaRPr lang="en-US" dirty="0"/>
          </a:p>
        </p:txBody>
      </p:sp>
      <p:grpSp>
        <p:nvGrpSpPr>
          <p:cNvPr id="10" name="Group 9"/>
          <p:cNvGrpSpPr/>
          <p:nvPr/>
        </p:nvGrpSpPr>
        <p:grpSpPr>
          <a:xfrm>
            <a:off x="1749487" y="2709568"/>
            <a:ext cx="1251858" cy="765109"/>
            <a:chOff x="1796141" y="1688840"/>
            <a:chExt cx="1251858" cy="765109"/>
          </a:xfrm>
        </p:grpSpPr>
        <p:sp>
          <p:nvSpPr>
            <p:cNvPr id="4" name="Rectangle 3"/>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 name="Rectangle 4"/>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6" name="Rectangle 5"/>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 name="Triangle 6"/>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 name="Triangle 7"/>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pic>
        <p:nvPicPr>
          <p:cNvPr id="9" name="Picture 8"/>
          <p:cNvPicPr>
            <a:picLocks noChangeAspect="1"/>
          </p:cNvPicPr>
          <p:nvPr/>
        </p:nvPicPr>
        <p:blipFill>
          <a:blip r:embed="rId3"/>
          <a:stretch>
            <a:fillRect/>
          </a:stretch>
        </p:blipFill>
        <p:spPr>
          <a:xfrm>
            <a:off x="378619" y="3384985"/>
            <a:ext cx="643556" cy="643556"/>
          </a:xfrm>
          <a:prstGeom prst="rect">
            <a:avLst/>
          </a:prstGeom>
        </p:spPr>
      </p:pic>
      <p:grpSp>
        <p:nvGrpSpPr>
          <p:cNvPr id="32" name="Group 31"/>
          <p:cNvGrpSpPr/>
          <p:nvPr/>
        </p:nvGrpSpPr>
        <p:grpSpPr>
          <a:xfrm rot="10800000">
            <a:off x="1740895" y="3925747"/>
            <a:ext cx="1251858" cy="765109"/>
            <a:chOff x="1796141" y="1688840"/>
            <a:chExt cx="1251858" cy="765109"/>
          </a:xfrm>
        </p:grpSpPr>
        <p:sp>
          <p:nvSpPr>
            <p:cNvPr id="33" name="Rectangle 3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4" name="Rectangle 3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5" name="Rectangle 3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6" name="Triangle 3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7" name="Triangle 3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cxnSp>
        <p:nvCxnSpPr>
          <p:cNvPr id="52" name="Straight Arrow Connector 51"/>
          <p:cNvCxnSpPr>
            <a:endCxn id="7" idx="3"/>
          </p:cNvCxnSpPr>
          <p:nvPr/>
        </p:nvCxnSpPr>
        <p:spPr>
          <a:xfrm>
            <a:off x="1110343" y="3082794"/>
            <a:ext cx="639145" cy="93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1102177" y="4291964"/>
            <a:ext cx="639145" cy="9328"/>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1331347" y="2822503"/>
            <a:ext cx="306174" cy="215444"/>
          </a:xfrm>
          <a:prstGeom prst="rect">
            <a:avLst/>
          </a:prstGeom>
          <a:noFill/>
        </p:spPr>
        <p:txBody>
          <a:bodyPr wrap="none" lIns="0" tIns="0" rIns="0" bIns="0" rtlCol="0">
            <a:spAutoFit/>
          </a:bodyPr>
          <a:lstStyle/>
          <a:p>
            <a:pPr algn="ctr"/>
            <a:r>
              <a:rPr lang="en-US" sz="1400" dirty="0" err="1" smtClean="0"/>
              <a:t>Req</a:t>
            </a:r>
            <a:endParaRPr lang="en-US" sz="1400" dirty="0" smtClean="0"/>
          </a:p>
        </p:txBody>
      </p:sp>
      <p:sp>
        <p:nvSpPr>
          <p:cNvPr id="61" name="TextBox 60"/>
          <p:cNvSpPr txBox="1"/>
          <p:nvPr/>
        </p:nvSpPr>
        <p:spPr>
          <a:xfrm>
            <a:off x="1292875" y="4076164"/>
            <a:ext cx="383118" cy="215444"/>
          </a:xfrm>
          <a:prstGeom prst="rect">
            <a:avLst/>
          </a:prstGeom>
          <a:noFill/>
        </p:spPr>
        <p:txBody>
          <a:bodyPr wrap="none" lIns="0" tIns="0" rIns="0" bIns="0" rtlCol="0">
            <a:spAutoFit/>
          </a:bodyPr>
          <a:lstStyle/>
          <a:p>
            <a:pPr algn="ctr"/>
            <a:r>
              <a:rPr lang="en-US" sz="1400" smtClean="0"/>
              <a:t>Resp</a:t>
            </a:r>
            <a:endParaRPr lang="en-US" sz="1400" dirty="0" smtClean="0"/>
          </a:p>
        </p:txBody>
      </p:sp>
      <p:sp>
        <p:nvSpPr>
          <p:cNvPr id="64" name="TextBox 63"/>
          <p:cNvSpPr txBox="1"/>
          <p:nvPr/>
        </p:nvSpPr>
        <p:spPr>
          <a:xfrm>
            <a:off x="2130816" y="2979736"/>
            <a:ext cx="468077" cy="184666"/>
          </a:xfrm>
          <a:prstGeom prst="rect">
            <a:avLst/>
          </a:prstGeom>
          <a:noFill/>
        </p:spPr>
        <p:txBody>
          <a:bodyPr wrap="none" lIns="0" tIns="0" rIns="0" bIns="0" rtlCol="0">
            <a:spAutoFit/>
          </a:bodyPr>
          <a:lstStyle/>
          <a:p>
            <a:pPr algn="ctr"/>
            <a:r>
              <a:rPr lang="en-US" sz="1200" dirty="0" smtClean="0"/>
              <a:t>Accept</a:t>
            </a:r>
          </a:p>
        </p:txBody>
      </p:sp>
      <p:sp>
        <p:nvSpPr>
          <p:cNvPr id="68" name="TextBox 67"/>
          <p:cNvSpPr txBox="1"/>
          <p:nvPr/>
        </p:nvSpPr>
        <p:spPr>
          <a:xfrm>
            <a:off x="2061529" y="4211985"/>
            <a:ext cx="586314" cy="184666"/>
          </a:xfrm>
          <a:prstGeom prst="rect">
            <a:avLst/>
          </a:prstGeom>
          <a:noFill/>
        </p:spPr>
        <p:txBody>
          <a:bodyPr wrap="none" lIns="0" tIns="0" rIns="0" bIns="0" rtlCol="0">
            <a:spAutoFit/>
          </a:bodyPr>
          <a:lstStyle/>
          <a:p>
            <a:pPr algn="ctr"/>
            <a:r>
              <a:rPr lang="en-US" sz="1200" dirty="0" smtClean="0"/>
              <a:t>Respond</a:t>
            </a:r>
          </a:p>
        </p:txBody>
      </p:sp>
      <p:grpSp>
        <p:nvGrpSpPr>
          <p:cNvPr id="12" name="Group 11"/>
          <p:cNvGrpSpPr/>
          <p:nvPr/>
        </p:nvGrpSpPr>
        <p:grpSpPr>
          <a:xfrm>
            <a:off x="3369258" y="2718226"/>
            <a:ext cx="1244084" cy="765109"/>
            <a:chOff x="4534672" y="2063610"/>
            <a:chExt cx="1244084" cy="765109"/>
          </a:xfrm>
        </p:grpSpPr>
        <p:sp>
          <p:nvSpPr>
            <p:cNvPr id="20" name="Rectangle 19"/>
            <p:cNvSpPr/>
            <p:nvPr/>
          </p:nvSpPr>
          <p:spPr>
            <a:xfrm>
              <a:off x="4774161" y="206361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1" name="Rectangle 20"/>
            <p:cNvSpPr/>
            <p:nvPr/>
          </p:nvSpPr>
          <p:spPr>
            <a:xfrm>
              <a:off x="5539270" y="232953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2" name="Rectangle 21"/>
            <p:cNvSpPr/>
            <p:nvPr/>
          </p:nvSpPr>
          <p:spPr>
            <a:xfrm>
              <a:off x="4534672" y="2328752"/>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3" name="Triangle 22"/>
            <p:cNvSpPr/>
            <p:nvPr/>
          </p:nvSpPr>
          <p:spPr>
            <a:xfrm rot="5400000">
              <a:off x="4531563" y="232624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4" name="Triangle 23"/>
            <p:cNvSpPr/>
            <p:nvPr/>
          </p:nvSpPr>
          <p:spPr>
            <a:xfrm rot="5400000">
              <a:off x="5536159" y="232564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66" name="TextBox 65"/>
            <p:cNvSpPr txBox="1"/>
            <p:nvPr/>
          </p:nvSpPr>
          <p:spPr>
            <a:xfrm>
              <a:off x="4804383" y="2341564"/>
              <a:ext cx="708527" cy="184666"/>
            </a:xfrm>
            <a:prstGeom prst="rect">
              <a:avLst/>
            </a:prstGeom>
            <a:noFill/>
          </p:spPr>
          <p:txBody>
            <a:bodyPr wrap="none" lIns="0" tIns="0" rIns="0" bIns="0" rtlCol="0">
              <a:spAutoFit/>
            </a:bodyPr>
            <a:lstStyle/>
            <a:p>
              <a:pPr algn="ctr"/>
              <a:r>
                <a:rPr lang="en-US" sz="1200" dirty="0" err="1" smtClean="0"/>
                <a:t>MergeHub</a:t>
              </a:r>
              <a:endParaRPr lang="en-US" sz="1200" dirty="0" smtClean="0"/>
            </a:p>
          </p:txBody>
        </p:sp>
      </p:grpSp>
      <p:sp>
        <p:nvSpPr>
          <p:cNvPr id="77" name="Rectangle 76"/>
          <p:cNvSpPr/>
          <p:nvPr/>
        </p:nvSpPr>
        <p:spPr>
          <a:xfrm>
            <a:off x="1967627" y="857046"/>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8" name="Rectangle 77"/>
          <p:cNvSpPr/>
          <p:nvPr/>
        </p:nvSpPr>
        <p:spPr>
          <a:xfrm>
            <a:off x="2732736" y="1122967"/>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1" name="Triangle 80"/>
          <p:cNvSpPr/>
          <p:nvPr/>
        </p:nvSpPr>
        <p:spPr>
          <a:xfrm rot="5400000">
            <a:off x="2729625" y="1119077"/>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92" name="TextBox 91"/>
          <p:cNvSpPr txBox="1"/>
          <p:nvPr/>
        </p:nvSpPr>
        <p:spPr>
          <a:xfrm>
            <a:off x="2125726" y="1019493"/>
            <a:ext cx="453650" cy="369332"/>
          </a:xfrm>
          <a:prstGeom prst="rect">
            <a:avLst/>
          </a:prstGeom>
          <a:noFill/>
        </p:spPr>
        <p:txBody>
          <a:bodyPr wrap="none" lIns="0" tIns="0" rIns="0" bIns="0" rtlCol="0">
            <a:spAutoFit/>
          </a:bodyPr>
          <a:lstStyle/>
          <a:p>
            <a:pPr algn="ctr"/>
            <a:r>
              <a:rPr lang="en-US" sz="1200" dirty="0" smtClean="0"/>
              <a:t>Kafka</a:t>
            </a:r>
            <a:br>
              <a:rPr lang="en-US" sz="1200" dirty="0" smtClean="0"/>
            </a:br>
            <a:r>
              <a:rPr lang="en-US" sz="1200" dirty="0" smtClean="0"/>
              <a:t>Source</a:t>
            </a:r>
          </a:p>
        </p:txBody>
      </p:sp>
      <p:pic>
        <p:nvPicPr>
          <p:cNvPr id="124" name="Picture 1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619" y="670937"/>
            <a:ext cx="1155262" cy="1257627"/>
          </a:xfrm>
          <a:prstGeom prst="rect">
            <a:avLst/>
          </a:prstGeom>
        </p:spPr>
      </p:pic>
      <p:grpSp>
        <p:nvGrpSpPr>
          <p:cNvPr id="55" name="Group 54"/>
          <p:cNvGrpSpPr/>
          <p:nvPr/>
        </p:nvGrpSpPr>
        <p:grpSpPr>
          <a:xfrm>
            <a:off x="6614209" y="2574913"/>
            <a:ext cx="1004595" cy="765109"/>
            <a:chOff x="6614209" y="2574913"/>
            <a:chExt cx="1004595" cy="765109"/>
          </a:xfrm>
        </p:grpSpPr>
        <p:sp>
          <p:nvSpPr>
            <p:cNvPr id="103" name="Rectangle 102"/>
            <p:cNvSpPr/>
            <p:nvPr/>
          </p:nvSpPr>
          <p:spPr>
            <a:xfrm rot="10800000">
              <a:off x="6853695" y="2574913"/>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04" name="Rectangle 103"/>
            <p:cNvSpPr/>
            <p:nvPr/>
          </p:nvSpPr>
          <p:spPr>
            <a:xfrm>
              <a:off x="6614209" y="2840836"/>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07" name="Triangle 106"/>
            <p:cNvSpPr/>
            <p:nvPr/>
          </p:nvSpPr>
          <p:spPr>
            <a:xfrm rot="5400000">
              <a:off x="6617320" y="2844726"/>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108" name="Rectangle 107"/>
          <p:cNvSpPr/>
          <p:nvPr/>
        </p:nvSpPr>
        <p:spPr>
          <a:xfrm rot="10800000">
            <a:off x="6853696" y="1355453"/>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09" name="Rectangle 108"/>
          <p:cNvSpPr/>
          <p:nvPr/>
        </p:nvSpPr>
        <p:spPr>
          <a:xfrm rot="10800000">
            <a:off x="6614210" y="1791578"/>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7" name="Triangle 116"/>
          <p:cNvSpPr/>
          <p:nvPr/>
        </p:nvSpPr>
        <p:spPr>
          <a:xfrm rot="16200000">
            <a:off x="6617321" y="1795468"/>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22" name="Rectangle 121"/>
          <p:cNvSpPr/>
          <p:nvPr/>
        </p:nvSpPr>
        <p:spPr>
          <a:xfrm>
            <a:off x="6614209" y="1475180"/>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25" name="Triangle 124"/>
          <p:cNvSpPr/>
          <p:nvPr/>
        </p:nvSpPr>
        <p:spPr>
          <a:xfrm rot="5400000">
            <a:off x="6603322" y="1475180"/>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43" name="Group 42"/>
          <p:cNvGrpSpPr/>
          <p:nvPr/>
        </p:nvGrpSpPr>
        <p:grpSpPr>
          <a:xfrm>
            <a:off x="5185502" y="2721042"/>
            <a:ext cx="1253558" cy="765109"/>
            <a:chOff x="5242091" y="2721042"/>
            <a:chExt cx="1253558" cy="765109"/>
          </a:xfrm>
        </p:grpSpPr>
        <p:sp>
          <p:nvSpPr>
            <p:cNvPr id="116" name="TextBox 115"/>
            <p:cNvSpPr txBox="1"/>
            <p:nvPr/>
          </p:nvSpPr>
          <p:spPr>
            <a:xfrm>
              <a:off x="5583757" y="2983886"/>
              <a:ext cx="585097" cy="184666"/>
            </a:xfrm>
            <a:prstGeom prst="rect">
              <a:avLst/>
            </a:prstGeom>
            <a:noFill/>
          </p:spPr>
          <p:txBody>
            <a:bodyPr wrap="none" lIns="0" tIns="0" rIns="0" bIns="0" rtlCol="0">
              <a:spAutoFit/>
            </a:bodyPr>
            <a:lstStyle/>
            <a:p>
              <a:pPr algn="ctr"/>
              <a:r>
                <a:rPr lang="en-US" sz="1200" dirty="0" smtClean="0"/>
                <a:t>Partition</a:t>
              </a:r>
            </a:p>
          </p:txBody>
        </p:sp>
        <p:sp>
          <p:nvSpPr>
            <p:cNvPr id="127" name="Rectangle 126"/>
            <p:cNvSpPr/>
            <p:nvPr/>
          </p:nvSpPr>
          <p:spPr>
            <a:xfrm>
              <a:off x="5489353" y="2721042"/>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29" name="Rectangle 128"/>
            <p:cNvSpPr/>
            <p:nvPr/>
          </p:nvSpPr>
          <p:spPr>
            <a:xfrm>
              <a:off x="5249868" y="297648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30" name="Triangle 129"/>
            <p:cNvSpPr/>
            <p:nvPr/>
          </p:nvSpPr>
          <p:spPr>
            <a:xfrm rot="5400000">
              <a:off x="5238981" y="297648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32" name="Rectangle 131"/>
            <p:cNvSpPr/>
            <p:nvPr/>
          </p:nvSpPr>
          <p:spPr>
            <a:xfrm>
              <a:off x="6255389" y="2843999"/>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33" name="Triangle 132"/>
            <p:cNvSpPr/>
            <p:nvPr/>
          </p:nvSpPr>
          <p:spPr>
            <a:xfrm rot="5400000">
              <a:off x="6251351" y="2840836"/>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34" name="Rectangle 133"/>
            <p:cNvSpPr/>
            <p:nvPr/>
          </p:nvSpPr>
          <p:spPr>
            <a:xfrm rot="10800000">
              <a:off x="6256163" y="3161059"/>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35" name="Triangle 134"/>
            <p:cNvSpPr/>
            <p:nvPr/>
          </p:nvSpPr>
          <p:spPr>
            <a:xfrm rot="5400000">
              <a:off x="6257863" y="3161058"/>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147" name="TextBox 146"/>
          <p:cNvSpPr txBox="1"/>
          <p:nvPr/>
        </p:nvSpPr>
        <p:spPr>
          <a:xfrm>
            <a:off x="6926934" y="1519013"/>
            <a:ext cx="637995" cy="369332"/>
          </a:xfrm>
          <a:prstGeom prst="rect">
            <a:avLst/>
          </a:prstGeom>
          <a:noFill/>
        </p:spPr>
        <p:txBody>
          <a:bodyPr wrap="none" lIns="0" tIns="0" rIns="0" bIns="0" rtlCol="0">
            <a:spAutoFit/>
          </a:bodyPr>
          <a:lstStyle/>
          <a:p>
            <a:pPr algn="ctr"/>
            <a:r>
              <a:rPr lang="en-US" sz="1200" dirty="0" smtClean="0"/>
              <a:t>Metadata</a:t>
            </a:r>
          </a:p>
          <a:p>
            <a:pPr algn="ctr"/>
            <a:r>
              <a:rPr lang="en-US" sz="1200" dirty="0" smtClean="0"/>
              <a:t>Client</a:t>
            </a:r>
          </a:p>
        </p:txBody>
      </p:sp>
      <p:grpSp>
        <p:nvGrpSpPr>
          <p:cNvPr id="148" name="Group 147"/>
          <p:cNvGrpSpPr/>
          <p:nvPr/>
        </p:nvGrpSpPr>
        <p:grpSpPr>
          <a:xfrm>
            <a:off x="5047871" y="1024823"/>
            <a:ext cx="1251858" cy="765109"/>
            <a:chOff x="4526898" y="2063610"/>
            <a:chExt cx="1251858" cy="765109"/>
          </a:xfrm>
        </p:grpSpPr>
        <p:sp>
          <p:nvSpPr>
            <p:cNvPr id="149" name="Rectangle 148"/>
            <p:cNvSpPr/>
            <p:nvPr/>
          </p:nvSpPr>
          <p:spPr>
            <a:xfrm>
              <a:off x="4774161" y="206361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0" name="Rectangle 149"/>
            <p:cNvSpPr/>
            <p:nvPr/>
          </p:nvSpPr>
          <p:spPr>
            <a:xfrm>
              <a:off x="5539270" y="232953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1" name="Rectangle 150"/>
            <p:cNvSpPr/>
            <p:nvPr/>
          </p:nvSpPr>
          <p:spPr>
            <a:xfrm>
              <a:off x="4534675" y="2490843"/>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2" name="Triangle 151"/>
            <p:cNvSpPr/>
            <p:nvPr/>
          </p:nvSpPr>
          <p:spPr>
            <a:xfrm rot="5400000">
              <a:off x="4523788" y="2490843"/>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3" name="Triangle 152"/>
            <p:cNvSpPr/>
            <p:nvPr/>
          </p:nvSpPr>
          <p:spPr>
            <a:xfrm rot="5400000">
              <a:off x="5536159" y="232564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4" name="TextBox 153"/>
            <p:cNvSpPr txBox="1"/>
            <p:nvPr/>
          </p:nvSpPr>
          <p:spPr>
            <a:xfrm>
              <a:off x="4949454" y="2341564"/>
              <a:ext cx="418384" cy="184666"/>
            </a:xfrm>
            <a:prstGeom prst="rect">
              <a:avLst/>
            </a:prstGeom>
            <a:noFill/>
          </p:spPr>
          <p:txBody>
            <a:bodyPr wrap="none" lIns="0" tIns="0" rIns="0" bIns="0" rtlCol="0">
              <a:spAutoFit/>
            </a:bodyPr>
            <a:lstStyle/>
            <a:p>
              <a:pPr algn="ctr"/>
              <a:r>
                <a:rPr lang="en-US" sz="1200" dirty="0" smtClean="0"/>
                <a:t>Merge</a:t>
              </a:r>
            </a:p>
          </p:txBody>
        </p:sp>
        <p:sp>
          <p:nvSpPr>
            <p:cNvPr id="155" name="Rectangle 154"/>
            <p:cNvSpPr/>
            <p:nvPr/>
          </p:nvSpPr>
          <p:spPr>
            <a:xfrm>
              <a:off x="4536735" y="2166063"/>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6" name="Triangle 155"/>
            <p:cNvSpPr/>
            <p:nvPr/>
          </p:nvSpPr>
          <p:spPr>
            <a:xfrm rot="5400000">
              <a:off x="4525848" y="2166063"/>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cxnSp>
        <p:nvCxnSpPr>
          <p:cNvPr id="15" name="Straight Arrow Connector 14"/>
          <p:cNvCxnSpPr>
            <a:stCxn id="5" idx="3"/>
            <a:endCxn id="22" idx="1"/>
          </p:cNvCxnSpPr>
          <p:nvPr/>
        </p:nvCxnSpPr>
        <p:spPr>
          <a:xfrm>
            <a:off x="3001345" y="3092122"/>
            <a:ext cx="367913" cy="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5" idx="3"/>
            <a:endCxn id="35" idx="1"/>
          </p:cNvCxnSpPr>
          <p:nvPr/>
        </p:nvCxnSpPr>
        <p:spPr>
          <a:xfrm flipH="1">
            <a:off x="2984976" y="3092122"/>
            <a:ext cx="16369" cy="1216180"/>
          </a:xfrm>
          <a:prstGeom prst="bentConnector3">
            <a:avLst>
              <a:gd name="adj1" fmla="val -139654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78" idx="3"/>
            <a:endCxn id="156" idx="3"/>
          </p:cNvCxnSpPr>
          <p:nvPr/>
        </p:nvCxnSpPr>
        <p:spPr>
          <a:xfrm>
            <a:off x="2972222" y="1239600"/>
            <a:ext cx="2077710" cy="43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21" idx="3"/>
            <a:endCxn id="151" idx="1"/>
          </p:cNvCxnSpPr>
          <p:nvPr/>
        </p:nvCxnSpPr>
        <p:spPr>
          <a:xfrm flipV="1">
            <a:off x="4613342" y="1568689"/>
            <a:ext cx="442306" cy="153209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109" idx="3"/>
            <a:endCxn id="129" idx="1"/>
          </p:cNvCxnSpPr>
          <p:nvPr/>
        </p:nvCxnSpPr>
        <p:spPr>
          <a:xfrm rot="10800000" flipV="1">
            <a:off x="5193280" y="1908210"/>
            <a:ext cx="1420931" cy="1184904"/>
          </a:xfrm>
          <a:prstGeom prst="bentConnector3">
            <a:avLst>
              <a:gd name="adj1" fmla="val 11608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150" idx="3"/>
            <a:endCxn id="122" idx="1"/>
          </p:cNvCxnSpPr>
          <p:nvPr/>
        </p:nvCxnSpPr>
        <p:spPr>
          <a:xfrm>
            <a:off x="6299729" y="1407377"/>
            <a:ext cx="314480" cy="18443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57" name="Can 156"/>
          <p:cNvSpPr/>
          <p:nvPr/>
        </p:nvSpPr>
        <p:spPr>
          <a:xfrm>
            <a:off x="7728157" y="2488760"/>
            <a:ext cx="1025731" cy="935055"/>
          </a:xfrm>
          <a:prstGeom prst="can">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dirty="0" smtClean="0"/>
              <a:t>Store 1</a:t>
            </a:r>
          </a:p>
        </p:txBody>
      </p:sp>
      <p:sp>
        <p:nvSpPr>
          <p:cNvPr id="158" name="Can 157"/>
          <p:cNvSpPr/>
          <p:nvPr/>
        </p:nvSpPr>
        <p:spPr>
          <a:xfrm>
            <a:off x="7728157" y="3646690"/>
            <a:ext cx="1025731" cy="935055"/>
          </a:xfrm>
          <a:prstGeom prst="can">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dirty="0" smtClean="0"/>
              <a:t>Store 2</a:t>
            </a:r>
          </a:p>
        </p:txBody>
      </p:sp>
      <p:sp>
        <p:nvSpPr>
          <p:cNvPr id="163" name="TextBox 162"/>
          <p:cNvSpPr txBox="1"/>
          <p:nvPr/>
        </p:nvSpPr>
        <p:spPr>
          <a:xfrm>
            <a:off x="7077552" y="3899454"/>
            <a:ext cx="317395" cy="369332"/>
          </a:xfrm>
          <a:prstGeom prst="rect">
            <a:avLst/>
          </a:prstGeom>
          <a:noFill/>
        </p:spPr>
        <p:txBody>
          <a:bodyPr wrap="none" lIns="0" tIns="0" rIns="0" bIns="0" rtlCol="0">
            <a:spAutoFit/>
          </a:bodyPr>
          <a:lstStyle/>
          <a:p>
            <a:pPr algn="ctr"/>
            <a:r>
              <a:rPr lang="en-US" sz="1200" dirty="0" smtClean="0"/>
              <a:t>Data</a:t>
            </a:r>
            <a:br>
              <a:rPr lang="en-US" sz="1200" dirty="0" smtClean="0"/>
            </a:br>
            <a:r>
              <a:rPr lang="en-US" sz="1200" dirty="0" smtClean="0"/>
              <a:t>Sink</a:t>
            </a:r>
          </a:p>
        </p:txBody>
      </p:sp>
      <p:sp>
        <p:nvSpPr>
          <p:cNvPr id="164" name="TextBox 163"/>
          <p:cNvSpPr txBox="1"/>
          <p:nvPr/>
        </p:nvSpPr>
        <p:spPr>
          <a:xfrm>
            <a:off x="7077551" y="2745208"/>
            <a:ext cx="317395" cy="369332"/>
          </a:xfrm>
          <a:prstGeom prst="rect">
            <a:avLst/>
          </a:prstGeom>
          <a:noFill/>
        </p:spPr>
        <p:txBody>
          <a:bodyPr wrap="none" lIns="0" tIns="0" rIns="0" bIns="0" rtlCol="0">
            <a:spAutoFit/>
          </a:bodyPr>
          <a:lstStyle/>
          <a:p>
            <a:pPr algn="ctr"/>
            <a:r>
              <a:rPr lang="en-US" sz="1200" dirty="0" smtClean="0"/>
              <a:t>Data</a:t>
            </a:r>
            <a:br>
              <a:rPr lang="en-US" sz="1200" dirty="0" smtClean="0"/>
            </a:br>
            <a:r>
              <a:rPr lang="en-US" sz="1200" dirty="0" smtClean="0"/>
              <a:t>Sink</a:t>
            </a:r>
          </a:p>
        </p:txBody>
      </p:sp>
      <p:cxnSp>
        <p:nvCxnSpPr>
          <p:cNvPr id="42" name="Elbow Connector 41"/>
          <p:cNvCxnSpPr>
            <a:stCxn id="134" idx="1"/>
          </p:cNvCxnSpPr>
          <p:nvPr/>
        </p:nvCxnSpPr>
        <p:spPr>
          <a:xfrm>
            <a:off x="6439060" y="3277691"/>
            <a:ext cx="177558" cy="83652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132" idx="3"/>
            <a:endCxn id="107" idx="3"/>
          </p:cNvCxnSpPr>
          <p:nvPr/>
        </p:nvCxnSpPr>
        <p:spPr>
          <a:xfrm>
            <a:off x="6438286" y="2960632"/>
            <a:ext cx="182145" cy="7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65" name="Group 164"/>
          <p:cNvGrpSpPr/>
          <p:nvPr/>
        </p:nvGrpSpPr>
        <p:grpSpPr>
          <a:xfrm>
            <a:off x="6614209" y="3731662"/>
            <a:ext cx="1004595" cy="765109"/>
            <a:chOff x="6614209" y="2574913"/>
            <a:chExt cx="1004595" cy="765109"/>
          </a:xfrm>
        </p:grpSpPr>
        <p:sp>
          <p:nvSpPr>
            <p:cNvPr id="166" name="Rectangle 165"/>
            <p:cNvSpPr/>
            <p:nvPr/>
          </p:nvSpPr>
          <p:spPr>
            <a:xfrm rot="10800000">
              <a:off x="6853695" y="2574913"/>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67" name="Rectangle 166"/>
            <p:cNvSpPr/>
            <p:nvPr/>
          </p:nvSpPr>
          <p:spPr>
            <a:xfrm>
              <a:off x="6614209" y="2840836"/>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68" name="Triangle 167"/>
            <p:cNvSpPr/>
            <p:nvPr/>
          </p:nvSpPr>
          <p:spPr>
            <a:xfrm rot="5400000">
              <a:off x="6617320" y="2844726"/>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pic>
        <p:nvPicPr>
          <p:cNvPr id="82" name="Picture 81" descr="squbs1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spTree>
    <p:extLst>
      <p:ext uri="{BB962C8B-B14F-4D97-AF65-F5344CB8AC3E}">
        <p14:creationId xmlns:p14="http://schemas.microsoft.com/office/powerpoint/2010/main" val="16511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617" y="1214589"/>
            <a:ext cx="3197501" cy="1584198"/>
          </a:xfrm>
        </p:spPr>
        <p:txBody>
          <a:bodyPr/>
          <a:lstStyle/>
          <a:p>
            <a:r>
              <a:rPr lang="en-US" dirty="0" smtClean="0"/>
              <a:t>Thinking in Streams</a:t>
            </a:r>
            <a:endParaRPr lang="en-US" dirty="0"/>
          </a:p>
        </p:txBody>
      </p:sp>
      <p:sp>
        <p:nvSpPr>
          <p:cNvPr id="3" name="Text Placeholder 2"/>
          <p:cNvSpPr>
            <a:spLocks noGrp="1"/>
          </p:cNvSpPr>
          <p:nvPr>
            <p:ph type="body" sz="quarter" idx="13"/>
          </p:nvPr>
        </p:nvSpPr>
        <p:spPr>
          <a:xfrm>
            <a:off x="4422710" y="1214589"/>
            <a:ext cx="4618653" cy="3394710"/>
          </a:xfrm>
        </p:spPr>
        <p:txBody>
          <a:bodyPr/>
          <a:lstStyle/>
          <a:p>
            <a:pPr>
              <a:spcBef>
                <a:spcPts val="600"/>
              </a:spcBef>
              <a:spcAft>
                <a:spcPts val="1200"/>
              </a:spcAft>
            </a:pPr>
            <a:r>
              <a:rPr lang="en-US" sz="1800" dirty="0" smtClean="0">
                <a:latin typeface="+mn-lt"/>
              </a:rPr>
              <a:t>Streams of events </a:t>
            </a:r>
            <a:r>
              <a:rPr lang="en-US" sz="1800" dirty="0" smtClean="0">
                <a:latin typeface="+mn-lt"/>
                <a:sym typeface="Wingdings"/>
              </a:rPr>
              <a:t> services</a:t>
            </a:r>
            <a:br>
              <a:rPr lang="en-US" sz="1800" dirty="0" smtClean="0">
                <a:latin typeface="+mn-lt"/>
                <a:sym typeface="Wingdings"/>
              </a:rPr>
            </a:br>
            <a:endParaRPr lang="en-US" sz="1800" dirty="0">
              <a:latin typeface="+mn-lt"/>
            </a:endParaRPr>
          </a:p>
          <a:p>
            <a:pPr>
              <a:spcBef>
                <a:spcPts val="600"/>
              </a:spcBef>
              <a:spcAft>
                <a:spcPts val="1200"/>
              </a:spcAft>
            </a:pPr>
            <a:r>
              <a:rPr lang="en-US" sz="1800" dirty="0" smtClean="0">
                <a:latin typeface="+mn-lt"/>
              </a:rPr>
              <a:t>Streams of events </a:t>
            </a:r>
            <a:r>
              <a:rPr lang="en-US" sz="1800" dirty="0" smtClean="0">
                <a:latin typeface="+mn-lt"/>
                <a:sym typeface="Wingdings"/>
              </a:rPr>
              <a:t> services</a:t>
            </a:r>
            <a:br>
              <a:rPr lang="en-US" sz="1800" dirty="0" smtClean="0">
                <a:latin typeface="+mn-lt"/>
                <a:sym typeface="Wingdings"/>
              </a:rPr>
            </a:br>
            <a:endParaRPr lang="en-US" sz="1800" dirty="0">
              <a:latin typeface="+mn-lt"/>
            </a:endParaRPr>
          </a:p>
          <a:p>
            <a:pPr>
              <a:spcBef>
                <a:spcPts val="600"/>
              </a:spcBef>
              <a:spcAft>
                <a:spcPts val="1200"/>
              </a:spcAft>
            </a:pPr>
            <a:r>
              <a:rPr lang="is-IS" sz="1800" dirty="0" smtClean="0">
                <a:latin typeface="+mn-lt"/>
              </a:rPr>
              <a:t>Shall we not just describe processing &amp; transformations?</a:t>
            </a:r>
            <a:endParaRPr lang="is-IS" sz="1800" dirty="0">
              <a:latin typeface="+mn-lt"/>
            </a:endParaRPr>
          </a:p>
          <a:p>
            <a:pPr>
              <a:spcBef>
                <a:spcPts val="600"/>
              </a:spcBef>
              <a:spcAft>
                <a:spcPts val="1200"/>
              </a:spcAft>
            </a:pPr>
            <a:r>
              <a:rPr lang="en-US" sz="1800" dirty="0" smtClean="0">
                <a:latin typeface="+mn-lt"/>
              </a:rPr>
              <a:t>Why still thinking locks/synchronizations?</a:t>
            </a:r>
            <a:endParaRPr lang="is-IS" sz="1800" dirty="0">
              <a:latin typeface="+mn-lt"/>
            </a:endParaRPr>
          </a:p>
        </p:txBody>
      </p:sp>
      <p:sp>
        <p:nvSpPr>
          <p:cNvPr id="4" name="Content Placeholder 3"/>
          <p:cNvSpPr>
            <a:spLocks noGrp="1"/>
          </p:cNvSpPr>
          <p:nvPr>
            <p:ph sz="quarter" idx="14"/>
          </p:nvPr>
        </p:nvSpPr>
        <p:spPr/>
        <p:txBody>
          <a:bodyPr/>
          <a:lstStyle/>
          <a:p>
            <a:endParaRPr lang="en-US"/>
          </a:p>
        </p:txBody>
      </p:sp>
      <p:pic>
        <p:nvPicPr>
          <p:cNvPr id="6" name="Picture 5"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sp>
        <p:nvSpPr>
          <p:cNvPr id="8" name="Text Placeholder 7"/>
          <p:cNvSpPr txBox="1">
            <a:spLocks/>
          </p:cNvSpPr>
          <p:nvPr/>
        </p:nvSpPr>
        <p:spPr>
          <a:xfrm>
            <a:off x="378618" y="2006688"/>
            <a:ext cx="4740337" cy="713526"/>
          </a:xfrm>
          <a:prstGeom prst="rect">
            <a:avLst/>
          </a:prstGeom>
        </p:spPr>
        <p:txBody>
          <a:bodyPr>
            <a:normAutofit/>
          </a:bodyPr>
          <a:lstStyle>
            <a:lvl1pPr marL="0" indent="0" algn="l" defTabSz="914400" rtl="0" eaLnBrk="1" latinLnBrk="0" hangingPunct="1">
              <a:lnSpc>
                <a:spcPct val="90000"/>
              </a:lnSpc>
              <a:spcBef>
                <a:spcPts val="0"/>
              </a:spcBef>
              <a:spcAft>
                <a:spcPts val="600"/>
              </a:spcAft>
              <a:buClr>
                <a:schemeClr val="accent1"/>
              </a:buClr>
              <a:buFont typeface="Arial" panose="020B0604020202020204" pitchFamily="34" charset="0"/>
              <a:buNone/>
              <a:defRPr sz="1600" kern="1200">
                <a:solidFill>
                  <a:schemeClr val="accent1"/>
                </a:solidFill>
                <a:latin typeface="+mn-lt"/>
                <a:ea typeface="+mn-ea"/>
                <a:cs typeface="+mn-cs"/>
              </a:defRPr>
            </a:lvl1pPr>
            <a:lvl2pPr marL="287338" indent="-228600"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600" kern="1200">
                <a:solidFill>
                  <a:schemeClr val="bg2">
                    <a:lumMod val="75000"/>
                  </a:schemeClr>
                </a:solidFill>
                <a:latin typeface="+mn-lt"/>
                <a:ea typeface="+mn-ea"/>
                <a:cs typeface="+mn-cs"/>
              </a:defRPr>
            </a:lvl2pPr>
            <a:lvl3pPr marL="514350" indent="-228600"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400" kern="1200">
                <a:solidFill>
                  <a:schemeClr val="bg2">
                    <a:lumMod val="75000"/>
                  </a:schemeClr>
                </a:solidFill>
                <a:latin typeface="+mn-lt"/>
                <a:ea typeface="+mn-ea"/>
                <a:cs typeface="+mn-cs"/>
              </a:defRPr>
            </a:lvl3pPr>
            <a:lvl4pPr marL="739775" indent="-228600"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400" kern="1200">
                <a:solidFill>
                  <a:schemeClr val="bg2">
                    <a:lumMod val="75000"/>
                  </a:schemeClr>
                </a:solidFill>
                <a:latin typeface="+mn-lt"/>
                <a:ea typeface="+mn-ea"/>
                <a:cs typeface="+mn-cs"/>
              </a:defRPr>
            </a:lvl4pPr>
            <a:lvl5pPr marL="974725" indent="-228600" algn="l" defTabSz="914400" rtl="0" eaLnBrk="1" latinLnBrk="0" hangingPunct="1">
              <a:lnSpc>
                <a:spcPct val="90000"/>
              </a:lnSpc>
              <a:spcBef>
                <a:spcPts val="300"/>
              </a:spcBef>
              <a:spcAft>
                <a:spcPts val="600"/>
              </a:spcAft>
              <a:buClr>
                <a:schemeClr val="accent1"/>
              </a:buClr>
              <a:buFont typeface="Arial" panose="020B0604020202020204" pitchFamily="34" charset="0"/>
              <a:buChar char="•"/>
              <a:tabLst/>
              <a:defRPr sz="1400" kern="1200">
                <a:solidFill>
                  <a:schemeClr val="bg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The universe can be thought of as</a:t>
            </a:r>
          </a:p>
          <a:p>
            <a:r>
              <a:rPr lang="en-US" dirty="0" smtClean="0"/>
              <a:t>streams of events</a:t>
            </a:r>
          </a:p>
          <a:p>
            <a:endParaRPr lang="en-US" dirty="0"/>
          </a:p>
        </p:txBody>
      </p:sp>
      <p:pic>
        <p:nvPicPr>
          <p:cNvPr id="7" name="Picture 6"/>
          <p:cNvPicPr>
            <a:picLocks noChangeAspect="1"/>
          </p:cNvPicPr>
          <p:nvPr/>
        </p:nvPicPr>
        <p:blipFill>
          <a:blip r:embed="rId4"/>
          <a:stretch>
            <a:fillRect/>
          </a:stretch>
        </p:blipFill>
        <p:spPr>
          <a:xfrm>
            <a:off x="378618" y="2720213"/>
            <a:ext cx="2835362" cy="1890241"/>
          </a:xfrm>
          <a:prstGeom prst="rect">
            <a:avLst/>
          </a:prstGeom>
        </p:spPr>
      </p:pic>
    </p:spTree>
    <p:extLst>
      <p:ext uri="{BB962C8B-B14F-4D97-AF65-F5344CB8AC3E}">
        <p14:creationId xmlns:p14="http://schemas.microsoft.com/office/powerpoint/2010/main" val="172777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6246" r="6129"/>
          <a:stretch/>
        </p:blipFill>
        <p:spPr>
          <a:xfrm>
            <a:off x="1122496" y="1252328"/>
            <a:ext cx="2633507" cy="2311930"/>
          </a:xfrm>
          <a:prstGeom prst="rect">
            <a:avLst/>
          </a:prstGeom>
        </p:spPr>
      </p:pic>
      <p:sp>
        <p:nvSpPr>
          <p:cNvPr id="2" name="Title 1"/>
          <p:cNvSpPr>
            <a:spLocks noGrp="1"/>
          </p:cNvSpPr>
          <p:nvPr>
            <p:ph type="title"/>
          </p:nvPr>
        </p:nvSpPr>
        <p:spPr/>
        <p:txBody>
          <a:bodyPr/>
          <a:lstStyle/>
          <a:p>
            <a:r>
              <a:rPr lang="en-US" dirty="0" smtClean="0"/>
              <a:t>Stream Programming Reliability</a:t>
            </a:r>
            <a:endParaRPr lang="en-US" dirty="0"/>
          </a:p>
        </p:txBody>
      </p:sp>
      <p:sp>
        <p:nvSpPr>
          <p:cNvPr id="3" name="Content Placeholder 2"/>
          <p:cNvSpPr>
            <a:spLocks noGrp="1"/>
          </p:cNvSpPr>
          <p:nvPr>
            <p:ph idx="1"/>
          </p:nvPr>
        </p:nvSpPr>
        <p:spPr>
          <a:xfrm>
            <a:off x="1123685" y="3935319"/>
            <a:ext cx="4011930" cy="720757"/>
          </a:xfrm>
        </p:spPr>
        <p:txBody>
          <a:bodyPr/>
          <a:lstStyle/>
          <a:p>
            <a:pPr>
              <a:buFont typeface="Arial" charset="0"/>
              <a:buChar char="•"/>
            </a:pPr>
            <a:r>
              <a:rPr lang="en-US" dirty="0" smtClean="0"/>
              <a:t>Less need for reliability</a:t>
            </a:r>
          </a:p>
          <a:p>
            <a:pPr>
              <a:buFont typeface="Arial" charset="0"/>
              <a:buChar char="•"/>
            </a:pPr>
            <a:r>
              <a:rPr lang="en-US" dirty="0" smtClean="0"/>
              <a:t>1% message loss acceptable</a:t>
            </a:r>
            <a:endParaRPr lang="en-US" dirty="0"/>
          </a:p>
        </p:txBody>
      </p:sp>
      <p:sp>
        <p:nvSpPr>
          <p:cNvPr id="4" name="Text Placeholder 3"/>
          <p:cNvSpPr>
            <a:spLocks noGrp="1"/>
          </p:cNvSpPr>
          <p:nvPr>
            <p:ph type="body" sz="quarter" idx="13"/>
          </p:nvPr>
        </p:nvSpPr>
        <p:spPr>
          <a:xfrm>
            <a:off x="1122496" y="3664845"/>
            <a:ext cx="4011930" cy="359569"/>
          </a:xfrm>
        </p:spPr>
        <p:txBody>
          <a:bodyPr/>
          <a:lstStyle/>
          <a:p>
            <a:r>
              <a:rPr lang="en-US" dirty="0" smtClean="0"/>
              <a:t>Analytics</a:t>
            </a:r>
            <a:endParaRPr lang="en-US" dirty="0"/>
          </a:p>
        </p:txBody>
      </p:sp>
      <p:sp>
        <p:nvSpPr>
          <p:cNvPr id="5" name="Content Placeholder 4"/>
          <p:cNvSpPr>
            <a:spLocks noGrp="1"/>
          </p:cNvSpPr>
          <p:nvPr>
            <p:ph idx="14"/>
          </p:nvPr>
        </p:nvSpPr>
        <p:spPr>
          <a:xfrm>
            <a:off x="5502090" y="3935319"/>
            <a:ext cx="4011930" cy="720757"/>
          </a:xfrm>
        </p:spPr>
        <p:txBody>
          <a:bodyPr/>
          <a:lstStyle/>
          <a:p>
            <a:pPr>
              <a:buFont typeface="Arial" charset="0"/>
              <a:buChar char="•"/>
            </a:pPr>
            <a:r>
              <a:rPr lang="en-US" dirty="0" smtClean="0"/>
              <a:t>Absolute reliability</a:t>
            </a:r>
          </a:p>
          <a:p>
            <a:pPr>
              <a:buFont typeface="Arial" charset="0"/>
              <a:buChar char="•"/>
            </a:pPr>
            <a:r>
              <a:rPr lang="en-US" dirty="0" smtClean="0"/>
              <a:t>Allowed to lose your payment?</a:t>
            </a:r>
            <a:endParaRPr lang="en-US" dirty="0"/>
          </a:p>
        </p:txBody>
      </p:sp>
      <p:sp>
        <p:nvSpPr>
          <p:cNvPr id="6" name="Text Placeholder 5"/>
          <p:cNvSpPr>
            <a:spLocks noGrp="1"/>
          </p:cNvSpPr>
          <p:nvPr>
            <p:ph type="body" sz="quarter" idx="15"/>
          </p:nvPr>
        </p:nvSpPr>
        <p:spPr>
          <a:xfrm>
            <a:off x="5502090" y="3664845"/>
            <a:ext cx="4011930" cy="359569"/>
          </a:xfrm>
        </p:spPr>
        <p:txBody>
          <a:bodyPr/>
          <a:lstStyle/>
          <a:p>
            <a:r>
              <a:rPr lang="en-US" dirty="0" smtClean="0"/>
              <a:t>Transactional</a:t>
            </a:r>
            <a:endParaRPr lang="en-US" dirty="0"/>
          </a:p>
        </p:txBody>
      </p:sp>
      <p:sp>
        <p:nvSpPr>
          <p:cNvPr id="7" name="Text Placeholder 6"/>
          <p:cNvSpPr>
            <a:spLocks noGrp="1"/>
          </p:cNvSpPr>
          <p:nvPr>
            <p:ph type="body" sz="quarter" idx="16"/>
          </p:nvPr>
        </p:nvSpPr>
        <p:spPr/>
        <p:txBody>
          <a:bodyPr>
            <a:normAutofit lnSpcReduction="10000"/>
          </a:bodyPr>
          <a:lstStyle/>
          <a:p>
            <a:r>
              <a:rPr lang="en-US" dirty="0" smtClean="0"/>
              <a:t>Traditional expectations: Not very reliable</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2275" y="1089044"/>
            <a:ext cx="2476500" cy="2476500"/>
          </a:xfrm>
          <a:prstGeom prst="rect">
            <a:avLst/>
          </a:prstGeom>
        </p:spPr>
      </p:pic>
      <p:sp>
        <p:nvSpPr>
          <p:cNvPr id="10" name="Right Arrow 9"/>
          <p:cNvSpPr/>
          <p:nvPr/>
        </p:nvSpPr>
        <p:spPr>
          <a:xfrm>
            <a:off x="4066779" y="1999916"/>
            <a:ext cx="798732" cy="66561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pic>
        <p:nvPicPr>
          <p:cNvPr id="14" name="Picture 13" descr="squbs1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spTree>
    <p:extLst>
      <p:ext uri="{BB962C8B-B14F-4D97-AF65-F5344CB8AC3E}">
        <p14:creationId xmlns:p14="http://schemas.microsoft.com/office/powerpoint/2010/main" val="96007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617" y="1214589"/>
            <a:ext cx="3197501" cy="1584198"/>
          </a:xfrm>
        </p:spPr>
        <p:txBody>
          <a:bodyPr/>
          <a:lstStyle/>
          <a:p>
            <a:r>
              <a:rPr lang="en-US" dirty="0" smtClean="0"/>
              <a:t>Stream Reliability</a:t>
            </a:r>
            <a:br>
              <a:rPr lang="en-US" dirty="0" smtClean="0"/>
            </a:br>
            <a:r>
              <a:rPr lang="en-US" dirty="0" smtClean="0"/>
              <a:t>&amp; Resilience</a:t>
            </a:r>
            <a:endParaRPr lang="en-US" dirty="0"/>
          </a:p>
        </p:txBody>
      </p:sp>
      <p:sp>
        <p:nvSpPr>
          <p:cNvPr id="3" name="Text Placeholder 2"/>
          <p:cNvSpPr>
            <a:spLocks noGrp="1"/>
          </p:cNvSpPr>
          <p:nvPr>
            <p:ph type="body" sz="quarter" idx="13"/>
          </p:nvPr>
        </p:nvSpPr>
        <p:spPr>
          <a:xfrm>
            <a:off x="4422710" y="1214589"/>
            <a:ext cx="4618653" cy="3394710"/>
          </a:xfrm>
        </p:spPr>
        <p:txBody>
          <a:bodyPr/>
          <a:lstStyle/>
          <a:p>
            <a:pPr>
              <a:spcBef>
                <a:spcPts val="600"/>
              </a:spcBef>
              <a:spcAft>
                <a:spcPts val="1200"/>
              </a:spcAft>
            </a:pPr>
            <a:r>
              <a:rPr lang="en-US" sz="1800" dirty="0" smtClean="0">
                <a:latin typeface="+mn-lt"/>
                <a:sym typeface="Wingdings"/>
              </a:rPr>
              <a:t/>
            </a:r>
            <a:br>
              <a:rPr lang="en-US" sz="1800" dirty="0" smtClean="0">
                <a:latin typeface="+mn-lt"/>
                <a:sym typeface="Wingdings"/>
              </a:rPr>
            </a:br>
            <a:endParaRPr lang="is-IS" sz="1400" dirty="0">
              <a:latin typeface="+mn-lt"/>
            </a:endParaRPr>
          </a:p>
        </p:txBody>
      </p:sp>
      <p:sp>
        <p:nvSpPr>
          <p:cNvPr id="4" name="Content Placeholder 3"/>
          <p:cNvSpPr>
            <a:spLocks noGrp="1"/>
          </p:cNvSpPr>
          <p:nvPr>
            <p:ph sz="quarter" idx="14"/>
          </p:nvPr>
        </p:nvSpPr>
        <p:spPr/>
        <p:txBody>
          <a:bodyPr/>
          <a:lstStyle/>
          <a:p>
            <a:endParaRPr lang="en-US"/>
          </a:p>
        </p:txBody>
      </p:sp>
      <p:pic>
        <p:nvPicPr>
          <p:cNvPr id="6" name="Picture 5"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sp>
        <p:nvSpPr>
          <p:cNvPr id="8" name="Text Placeholder 7"/>
          <p:cNvSpPr txBox="1">
            <a:spLocks/>
          </p:cNvSpPr>
          <p:nvPr/>
        </p:nvSpPr>
        <p:spPr>
          <a:xfrm>
            <a:off x="378618" y="2006688"/>
            <a:ext cx="4740337" cy="713526"/>
          </a:xfrm>
          <a:prstGeom prst="rect">
            <a:avLst/>
          </a:prstGeom>
        </p:spPr>
        <p:txBody>
          <a:bodyPr>
            <a:normAutofit/>
          </a:bodyPr>
          <a:lstStyle>
            <a:lvl1pPr marL="0" indent="0" algn="l" defTabSz="914400" rtl="0" eaLnBrk="1" latinLnBrk="0" hangingPunct="1">
              <a:lnSpc>
                <a:spcPct val="90000"/>
              </a:lnSpc>
              <a:spcBef>
                <a:spcPts val="0"/>
              </a:spcBef>
              <a:spcAft>
                <a:spcPts val="600"/>
              </a:spcAft>
              <a:buClr>
                <a:schemeClr val="accent1"/>
              </a:buClr>
              <a:buFont typeface="Arial" panose="020B0604020202020204" pitchFamily="34" charset="0"/>
              <a:buNone/>
              <a:defRPr sz="1600" kern="1200">
                <a:solidFill>
                  <a:schemeClr val="accent1"/>
                </a:solidFill>
                <a:latin typeface="+mn-lt"/>
                <a:ea typeface="+mn-ea"/>
                <a:cs typeface="+mn-cs"/>
              </a:defRPr>
            </a:lvl1pPr>
            <a:lvl2pPr marL="287338" indent="-228600"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600" kern="1200">
                <a:solidFill>
                  <a:schemeClr val="bg2">
                    <a:lumMod val="75000"/>
                  </a:schemeClr>
                </a:solidFill>
                <a:latin typeface="+mn-lt"/>
                <a:ea typeface="+mn-ea"/>
                <a:cs typeface="+mn-cs"/>
              </a:defRPr>
            </a:lvl2pPr>
            <a:lvl3pPr marL="514350" indent="-228600"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400" kern="1200">
                <a:solidFill>
                  <a:schemeClr val="bg2">
                    <a:lumMod val="75000"/>
                  </a:schemeClr>
                </a:solidFill>
                <a:latin typeface="+mn-lt"/>
                <a:ea typeface="+mn-ea"/>
                <a:cs typeface="+mn-cs"/>
              </a:defRPr>
            </a:lvl3pPr>
            <a:lvl4pPr marL="739775" indent="-228600"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400" kern="1200">
                <a:solidFill>
                  <a:schemeClr val="bg2">
                    <a:lumMod val="75000"/>
                  </a:schemeClr>
                </a:solidFill>
                <a:latin typeface="+mn-lt"/>
                <a:ea typeface="+mn-ea"/>
                <a:cs typeface="+mn-cs"/>
              </a:defRPr>
            </a:lvl4pPr>
            <a:lvl5pPr marL="974725" indent="-228600" algn="l" defTabSz="914400" rtl="0" eaLnBrk="1" latinLnBrk="0" hangingPunct="1">
              <a:lnSpc>
                <a:spcPct val="90000"/>
              </a:lnSpc>
              <a:spcBef>
                <a:spcPts val="300"/>
              </a:spcBef>
              <a:spcAft>
                <a:spcPts val="600"/>
              </a:spcAft>
              <a:buClr>
                <a:schemeClr val="accent1"/>
              </a:buClr>
              <a:buFont typeface="Arial" panose="020B0604020202020204" pitchFamily="34" charset="0"/>
              <a:buChar char="•"/>
              <a:tabLst/>
              <a:defRPr sz="1400" kern="1200">
                <a:solidFill>
                  <a:schemeClr val="bg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5" name="Picture 4"/>
          <p:cNvPicPr>
            <a:picLocks noChangeAspect="1"/>
          </p:cNvPicPr>
          <p:nvPr/>
        </p:nvPicPr>
        <p:blipFill>
          <a:blip r:embed="rId4"/>
          <a:stretch>
            <a:fillRect/>
          </a:stretch>
        </p:blipFill>
        <p:spPr>
          <a:xfrm>
            <a:off x="378616" y="2214653"/>
            <a:ext cx="3197502" cy="2126941"/>
          </a:xfrm>
          <a:prstGeom prst="rect">
            <a:avLst/>
          </a:prstGeom>
        </p:spPr>
      </p:pic>
    </p:spTree>
    <p:extLst>
      <p:ext uri="{BB962C8B-B14F-4D97-AF65-F5344CB8AC3E}">
        <p14:creationId xmlns:p14="http://schemas.microsoft.com/office/powerpoint/2010/main" val="50908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617" y="1214589"/>
            <a:ext cx="3197501" cy="1584198"/>
          </a:xfrm>
        </p:spPr>
        <p:txBody>
          <a:bodyPr/>
          <a:lstStyle/>
          <a:p>
            <a:r>
              <a:rPr lang="en-US" dirty="0" smtClean="0"/>
              <a:t>Stream Reliability</a:t>
            </a:r>
            <a:br>
              <a:rPr lang="en-US" dirty="0" smtClean="0"/>
            </a:br>
            <a:r>
              <a:rPr lang="en-US" dirty="0" smtClean="0"/>
              <a:t>&amp; Resilience</a:t>
            </a:r>
            <a:endParaRPr lang="en-US" dirty="0"/>
          </a:p>
        </p:txBody>
      </p:sp>
      <p:sp>
        <p:nvSpPr>
          <p:cNvPr id="3" name="Text Placeholder 2"/>
          <p:cNvSpPr>
            <a:spLocks noGrp="1"/>
          </p:cNvSpPr>
          <p:nvPr>
            <p:ph type="body" sz="quarter" idx="13"/>
          </p:nvPr>
        </p:nvSpPr>
        <p:spPr>
          <a:xfrm>
            <a:off x="4422710" y="1214589"/>
            <a:ext cx="4618653" cy="3394710"/>
          </a:xfrm>
        </p:spPr>
        <p:txBody>
          <a:bodyPr/>
          <a:lstStyle/>
          <a:p>
            <a:pPr>
              <a:spcBef>
                <a:spcPts val="600"/>
              </a:spcBef>
              <a:spcAft>
                <a:spcPts val="1200"/>
              </a:spcAft>
            </a:pPr>
            <a:r>
              <a:rPr lang="en-US" sz="1800" dirty="0" smtClean="0">
                <a:latin typeface="+mn-lt"/>
              </a:rPr>
              <a:t>Streams back-pressure</a:t>
            </a:r>
            <a:r>
              <a:rPr lang="en-US" sz="1800" dirty="0" smtClean="0">
                <a:latin typeface="+mn-lt"/>
                <a:sym typeface="Wingdings"/>
              </a:rPr>
              <a:t/>
            </a:r>
            <a:br>
              <a:rPr lang="en-US" sz="1800" dirty="0" smtClean="0">
                <a:latin typeface="+mn-lt"/>
                <a:sym typeface="Wingdings"/>
              </a:rPr>
            </a:br>
            <a:endParaRPr lang="is-IS" sz="1400" dirty="0">
              <a:latin typeface="+mn-lt"/>
            </a:endParaRPr>
          </a:p>
        </p:txBody>
      </p:sp>
      <p:sp>
        <p:nvSpPr>
          <p:cNvPr id="4" name="Content Placeholder 3"/>
          <p:cNvSpPr>
            <a:spLocks noGrp="1"/>
          </p:cNvSpPr>
          <p:nvPr>
            <p:ph sz="quarter" idx="14"/>
          </p:nvPr>
        </p:nvSpPr>
        <p:spPr/>
        <p:txBody>
          <a:bodyPr/>
          <a:lstStyle/>
          <a:p>
            <a:endParaRPr lang="en-US"/>
          </a:p>
        </p:txBody>
      </p:sp>
      <p:pic>
        <p:nvPicPr>
          <p:cNvPr id="6" name="Picture 5"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sp>
        <p:nvSpPr>
          <p:cNvPr id="8" name="Text Placeholder 7"/>
          <p:cNvSpPr txBox="1">
            <a:spLocks/>
          </p:cNvSpPr>
          <p:nvPr/>
        </p:nvSpPr>
        <p:spPr>
          <a:xfrm>
            <a:off x="378618" y="2006688"/>
            <a:ext cx="4740337" cy="713526"/>
          </a:xfrm>
          <a:prstGeom prst="rect">
            <a:avLst/>
          </a:prstGeom>
        </p:spPr>
        <p:txBody>
          <a:bodyPr>
            <a:normAutofit/>
          </a:bodyPr>
          <a:lstStyle>
            <a:lvl1pPr marL="0" indent="0" algn="l" defTabSz="914400" rtl="0" eaLnBrk="1" latinLnBrk="0" hangingPunct="1">
              <a:lnSpc>
                <a:spcPct val="90000"/>
              </a:lnSpc>
              <a:spcBef>
                <a:spcPts val="0"/>
              </a:spcBef>
              <a:spcAft>
                <a:spcPts val="600"/>
              </a:spcAft>
              <a:buClr>
                <a:schemeClr val="accent1"/>
              </a:buClr>
              <a:buFont typeface="Arial" panose="020B0604020202020204" pitchFamily="34" charset="0"/>
              <a:buNone/>
              <a:defRPr sz="1600" kern="1200">
                <a:solidFill>
                  <a:schemeClr val="accent1"/>
                </a:solidFill>
                <a:latin typeface="+mn-lt"/>
                <a:ea typeface="+mn-ea"/>
                <a:cs typeface="+mn-cs"/>
              </a:defRPr>
            </a:lvl1pPr>
            <a:lvl2pPr marL="287338" indent="-228600"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600" kern="1200">
                <a:solidFill>
                  <a:schemeClr val="bg2">
                    <a:lumMod val="75000"/>
                  </a:schemeClr>
                </a:solidFill>
                <a:latin typeface="+mn-lt"/>
                <a:ea typeface="+mn-ea"/>
                <a:cs typeface="+mn-cs"/>
              </a:defRPr>
            </a:lvl2pPr>
            <a:lvl3pPr marL="514350" indent="-228600"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400" kern="1200">
                <a:solidFill>
                  <a:schemeClr val="bg2">
                    <a:lumMod val="75000"/>
                  </a:schemeClr>
                </a:solidFill>
                <a:latin typeface="+mn-lt"/>
                <a:ea typeface="+mn-ea"/>
                <a:cs typeface="+mn-cs"/>
              </a:defRPr>
            </a:lvl3pPr>
            <a:lvl4pPr marL="739775" indent="-228600"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400" kern="1200">
                <a:solidFill>
                  <a:schemeClr val="bg2">
                    <a:lumMod val="75000"/>
                  </a:schemeClr>
                </a:solidFill>
                <a:latin typeface="+mn-lt"/>
                <a:ea typeface="+mn-ea"/>
                <a:cs typeface="+mn-cs"/>
              </a:defRPr>
            </a:lvl4pPr>
            <a:lvl5pPr marL="974725" indent="-228600" algn="l" defTabSz="914400" rtl="0" eaLnBrk="1" latinLnBrk="0" hangingPunct="1">
              <a:lnSpc>
                <a:spcPct val="90000"/>
              </a:lnSpc>
              <a:spcBef>
                <a:spcPts val="300"/>
              </a:spcBef>
              <a:spcAft>
                <a:spcPts val="600"/>
              </a:spcAft>
              <a:buClr>
                <a:schemeClr val="accent1"/>
              </a:buClr>
              <a:buFont typeface="Arial" panose="020B0604020202020204" pitchFamily="34" charset="0"/>
              <a:buChar char="•"/>
              <a:tabLst/>
              <a:defRPr sz="1400" kern="1200">
                <a:solidFill>
                  <a:schemeClr val="bg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5" name="Picture 4"/>
          <p:cNvPicPr>
            <a:picLocks noChangeAspect="1"/>
          </p:cNvPicPr>
          <p:nvPr/>
        </p:nvPicPr>
        <p:blipFill>
          <a:blip r:embed="rId4"/>
          <a:stretch>
            <a:fillRect/>
          </a:stretch>
        </p:blipFill>
        <p:spPr>
          <a:xfrm>
            <a:off x="378616" y="2214653"/>
            <a:ext cx="3197502" cy="2126941"/>
          </a:xfrm>
          <a:prstGeom prst="rect">
            <a:avLst/>
          </a:prstGeom>
        </p:spPr>
      </p:pic>
    </p:spTree>
    <p:extLst>
      <p:ext uri="{BB962C8B-B14F-4D97-AF65-F5344CB8AC3E}">
        <p14:creationId xmlns:p14="http://schemas.microsoft.com/office/powerpoint/2010/main" val="760606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Back-pressure</a:t>
            </a:r>
            <a:endParaRPr lang="en-US" dirty="0"/>
          </a:p>
        </p:txBody>
      </p:sp>
      <p:pic>
        <p:nvPicPr>
          <p:cNvPr id="5" name="Picture 4" descr="squbs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grpSp>
        <p:nvGrpSpPr>
          <p:cNvPr id="6" name="Group 5"/>
          <p:cNvGrpSpPr/>
          <p:nvPr/>
        </p:nvGrpSpPr>
        <p:grpSpPr>
          <a:xfrm>
            <a:off x="503200" y="1744587"/>
            <a:ext cx="1251858" cy="765109"/>
            <a:chOff x="1796141" y="1688840"/>
            <a:chExt cx="1251858" cy="765109"/>
          </a:xfrm>
        </p:grpSpPr>
        <p:sp>
          <p:nvSpPr>
            <p:cNvPr id="7" name="Rectangle 6"/>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 name="Rectangle 7"/>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9" name="Rectangle 8"/>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0" name="Triangle 9"/>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 name="Triangle 10"/>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12" name="Group 11"/>
          <p:cNvGrpSpPr/>
          <p:nvPr/>
        </p:nvGrpSpPr>
        <p:grpSpPr>
          <a:xfrm>
            <a:off x="1871698" y="1747070"/>
            <a:ext cx="1391274" cy="765109"/>
            <a:chOff x="1796141" y="1688840"/>
            <a:chExt cx="1251858" cy="765109"/>
          </a:xfrm>
        </p:grpSpPr>
        <p:sp>
          <p:nvSpPr>
            <p:cNvPr id="13" name="Rectangle 1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4" name="Rectangle 1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 name="Rectangle 1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6" name="Triangle 1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7" name="Triangle 1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18" name="Group 17"/>
          <p:cNvGrpSpPr/>
          <p:nvPr/>
        </p:nvGrpSpPr>
        <p:grpSpPr>
          <a:xfrm>
            <a:off x="7458598" y="1746356"/>
            <a:ext cx="1251858" cy="765109"/>
            <a:chOff x="1796141" y="1688840"/>
            <a:chExt cx="1251858" cy="765109"/>
          </a:xfrm>
        </p:grpSpPr>
        <p:sp>
          <p:nvSpPr>
            <p:cNvPr id="19" name="Rectangle 18"/>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0" name="Rectangle 19"/>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1" name="Rectangle 20"/>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2" name="Triangle 21"/>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3" name="Triangle 22"/>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24" name="Group 23"/>
          <p:cNvGrpSpPr/>
          <p:nvPr/>
        </p:nvGrpSpPr>
        <p:grpSpPr>
          <a:xfrm>
            <a:off x="6099745" y="1752731"/>
            <a:ext cx="1251858" cy="765109"/>
            <a:chOff x="1796141" y="1688840"/>
            <a:chExt cx="1251858" cy="765109"/>
          </a:xfrm>
        </p:grpSpPr>
        <p:sp>
          <p:nvSpPr>
            <p:cNvPr id="25" name="Rectangle 24"/>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6" name="Rectangle 25"/>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7" name="Rectangle 26"/>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8" name="Triangle 27"/>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9" name="Triangle 28"/>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57" name="Rounded Rectangle 56"/>
          <p:cNvSpPr/>
          <p:nvPr/>
        </p:nvSpPr>
        <p:spPr>
          <a:xfrm>
            <a:off x="378619" y="1125275"/>
            <a:ext cx="8559475" cy="1904252"/>
          </a:xfrm>
          <a:prstGeom prst="roundRect">
            <a:avLst>
              <a:gd name="adj" fmla="val 8795"/>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42" name="Group 41"/>
          <p:cNvGrpSpPr/>
          <p:nvPr/>
        </p:nvGrpSpPr>
        <p:grpSpPr>
          <a:xfrm rot="10800000" flipH="1">
            <a:off x="3354589" y="1734455"/>
            <a:ext cx="1251858" cy="767182"/>
            <a:chOff x="1796141" y="1688840"/>
            <a:chExt cx="1251858" cy="765109"/>
          </a:xfrm>
        </p:grpSpPr>
        <p:sp>
          <p:nvSpPr>
            <p:cNvPr id="43" name="Rectangle 4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4" name="Rectangle 4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5" name="Rectangle 4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6" name="Triangle 4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7" name="Triangle 4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48" name="Group 47"/>
          <p:cNvGrpSpPr/>
          <p:nvPr/>
        </p:nvGrpSpPr>
        <p:grpSpPr>
          <a:xfrm rot="10800000" flipH="1">
            <a:off x="4738735" y="1742514"/>
            <a:ext cx="1251858" cy="767182"/>
            <a:chOff x="1796141" y="1688840"/>
            <a:chExt cx="1251858" cy="765109"/>
          </a:xfrm>
        </p:grpSpPr>
        <p:sp>
          <p:nvSpPr>
            <p:cNvPr id="49" name="Rectangle 48"/>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0" name="Rectangle 49"/>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1" name="Rectangle 50"/>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2" name="Triangle 51"/>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3" name="Triangle 52"/>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59" name="TextBox 58"/>
          <p:cNvSpPr txBox="1"/>
          <p:nvPr/>
        </p:nvSpPr>
        <p:spPr>
          <a:xfrm>
            <a:off x="3945717" y="1167341"/>
            <a:ext cx="1013291" cy="276999"/>
          </a:xfrm>
          <a:prstGeom prst="rect">
            <a:avLst/>
          </a:prstGeom>
          <a:noFill/>
        </p:spPr>
        <p:txBody>
          <a:bodyPr wrap="none" lIns="0" tIns="0" rIns="0" bIns="0" rtlCol="0">
            <a:spAutoFit/>
          </a:bodyPr>
          <a:lstStyle/>
          <a:p>
            <a:pPr algn="ctr"/>
            <a:r>
              <a:rPr lang="en-US" dirty="0" smtClean="0"/>
              <a:t>Main Flow</a:t>
            </a:r>
          </a:p>
        </p:txBody>
      </p:sp>
      <p:sp>
        <p:nvSpPr>
          <p:cNvPr id="63" name="Rectangle 62"/>
          <p:cNvSpPr/>
          <p:nvPr/>
        </p:nvSpPr>
        <p:spPr>
          <a:xfrm rot="10800000">
            <a:off x="394297" y="1467425"/>
            <a:ext cx="1419621" cy="1153870"/>
          </a:xfrm>
          <a:prstGeom prst="rect">
            <a:avLst/>
          </a:prstGeom>
          <a:gradFill>
            <a:gsLst>
              <a:gs pos="0">
                <a:schemeClr val="accent1">
                  <a:lumMod val="5000"/>
                  <a:lumOff val="95000"/>
                  <a:alpha val="0"/>
                </a:schemeClr>
              </a:gs>
              <a:gs pos="4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7" name="Rectangle 76"/>
          <p:cNvSpPr/>
          <p:nvPr/>
        </p:nvSpPr>
        <p:spPr>
          <a:xfrm>
            <a:off x="7491699" y="1589712"/>
            <a:ext cx="1272665" cy="1008353"/>
          </a:xfrm>
          <a:prstGeom prst="rect">
            <a:avLst/>
          </a:prstGeom>
          <a:gradFill>
            <a:gsLst>
              <a:gs pos="0">
                <a:schemeClr val="accent1">
                  <a:lumMod val="5000"/>
                  <a:lumOff val="95000"/>
                  <a:alpha val="0"/>
                </a:schemeClr>
              </a:gs>
              <a:gs pos="4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Tree>
    <p:extLst>
      <p:ext uri="{BB962C8B-B14F-4D97-AF65-F5344CB8AC3E}">
        <p14:creationId xmlns:p14="http://schemas.microsoft.com/office/powerpoint/2010/main" val="271596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Back-pressure</a:t>
            </a:r>
          </a:p>
        </p:txBody>
      </p:sp>
      <p:pic>
        <p:nvPicPr>
          <p:cNvPr id="5" name="Picture 4"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grpSp>
        <p:nvGrpSpPr>
          <p:cNvPr id="6" name="Group 5"/>
          <p:cNvGrpSpPr/>
          <p:nvPr/>
        </p:nvGrpSpPr>
        <p:grpSpPr>
          <a:xfrm>
            <a:off x="503200" y="1744587"/>
            <a:ext cx="1251858" cy="765109"/>
            <a:chOff x="1796141" y="1688840"/>
            <a:chExt cx="1251858" cy="765109"/>
          </a:xfrm>
        </p:grpSpPr>
        <p:sp>
          <p:nvSpPr>
            <p:cNvPr id="7" name="Rectangle 6"/>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 name="Rectangle 7"/>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9" name="Rectangle 8"/>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0" name="Triangle 9"/>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 name="Triangle 10"/>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12" name="Group 11"/>
          <p:cNvGrpSpPr/>
          <p:nvPr/>
        </p:nvGrpSpPr>
        <p:grpSpPr>
          <a:xfrm>
            <a:off x="1871698" y="1747070"/>
            <a:ext cx="1391274" cy="765109"/>
            <a:chOff x="1796141" y="1688840"/>
            <a:chExt cx="1251858" cy="765109"/>
          </a:xfrm>
        </p:grpSpPr>
        <p:sp>
          <p:nvSpPr>
            <p:cNvPr id="13" name="Rectangle 1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4" name="Rectangle 1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 name="Rectangle 1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6" name="Triangle 1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7" name="Triangle 1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18" name="Group 17"/>
          <p:cNvGrpSpPr/>
          <p:nvPr/>
        </p:nvGrpSpPr>
        <p:grpSpPr>
          <a:xfrm>
            <a:off x="7458598" y="1746356"/>
            <a:ext cx="1251858" cy="765109"/>
            <a:chOff x="1796141" y="1688840"/>
            <a:chExt cx="1251858" cy="765109"/>
          </a:xfrm>
        </p:grpSpPr>
        <p:sp>
          <p:nvSpPr>
            <p:cNvPr id="19" name="Rectangle 18"/>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0" name="Rectangle 19"/>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1" name="Rectangle 20"/>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2" name="Triangle 21"/>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3" name="Triangle 22"/>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24" name="Group 23"/>
          <p:cNvGrpSpPr/>
          <p:nvPr/>
        </p:nvGrpSpPr>
        <p:grpSpPr>
          <a:xfrm>
            <a:off x="6099745" y="1752731"/>
            <a:ext cx="1251858" cy="765109"/>
            <a:chOff x="1796141" y="1688840"/>
            <a:chExt cx="1251858" cy="765109"/>
          </a:xfrm>
        </p:grpSpPr>
        <p:sp>
          <p:nvSpPr>
            <p:cNvPr id="25" name="Rectangle 24"/>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6" name="Rectangle 25"/>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7" name="Rectangle 26"/>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8" name="Triangle 27"/>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9" name="Triangle 28"/>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57" name="Rounded Rectangle 56"/>
          <p:cNvSpPr/>
          <p:nvPr/>
        </p:nvSpPr>
        <p:spPr>
          <a:xfrm>
            <a:off x="378619" y="1125275"/>
            <a:ext cx="8559475" cy="1904252"/>
          </a:xfrm>
          <a:prstGeom prst="roundRect">
            <a:avLst>
              <a:gd name="adj" fmla="val 8795"/>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42" name="Group 41"/>
          <p:cNvGrpSpPr/>
          <p:nvPr/>
        </p:nvGrpSpPr>
        <p:grpSpPr>
          <a:xfrm rot="10800000" flipH="1">
            <a:off x="3354589" y="1734455"/>
            <a:ext cx="1251858" cy="767182"/>
            <a:chOff x="1796141" y="1688840"/>
            <a:chExt cx="1251858" cy="765109"/>
          </a:xfrm>
        </p:grpSpPr>
        <p:sp>
          <p:nvSpPr>
            <p:cNvPr id="43" name="Rectangle 4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4" name="Rectangle 4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5" name="Rectangle 4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6" name="Triangle 4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7" name="Triangle 4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48" name="Group 47"/>
          <p:cNvGrpSpPr/>
          <p:nvPr/>
        </p:nvGrpSpPr>
        <p:grpSpPr>
          <a:xfrm rot="10800000" flipH="1">
            <a:off x="4738735" y="1742514"/>
            <a:ext cx="1251858" cy="767182"/>
            <a:chOff x="1796141" y="1688840"/>
            <a:chExt cx="1251858" cy="765109"/>
          </a:xfrm>
        </p:grpSpPr>
        <p:sp>
          <p:nvSpPr>
            <p:cNvPr id="49" name="Rectangle 48"/>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0" name="Rectangle 49"/>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1" name="Rectangle 50"/>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2" name="Triangle 51"/>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3" name="Triangle 52"/>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63" name="Rectangle 62"/>
          <p:cNvSpPr/>
          <p:nvPr/>
        </p:nvSpPr>
        <p:spPr>
          <a:xfrm rot="10800000">
            <a:off x="394297" y="1467425"/>
            <a:ext cx="1419621" cy="1153870"/>
          </a:xfrm>
          <a:prstGeom prst="rect">
            <a:avLst/>
          </a:prstGeom>
          <a:gradFill>
            <a:gsLst>
              <a:gs pos="0">
                <a:schemeClr val="accent1">
                  <a:lumMod val="5000"/>
                  <a:lumOff val="95000"/>
                  <a:alpha val="0"/>
                </a:schemeClr>
              </a:gs>
              <a:gs pos="4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7" name="Rectangle 76"/>
          <p:cNvSpPr/>
          <p:nvPr/>
        </p:nvSpPr>
        <p:spPr>
          <a:xfrm>
            <a:off x="7491699" y="1589712"/>
            <a:ext cx="1272665" cy="1008353"/>
          </a:xfrm>
          <a:prstGeom prst="rect">
            <a:avLst/>
          </a:prstGeom>
          <a:gradFill>
            <a:gsLst>
              <a:gs pos="0">
                <a:schemeClr val="accent1">
                  <a:lumMod val="5000"/>
                  <a:lumOff val="95000"/>
                  <a:alpha val="0"/>
                </a:schemeClr>
              </a:gs>
              <a:gs pos="4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cxnSp>
        <p:nvCxnSpPr>
          <p:cNvPr id="54" name="Straight Arrow Connector 53"/>
          <p:cNvCxnSpPr/>
          <p:nvPr/>
        </p:nvCxnSpPr>
        <p:spPr>
          <a:xfrm>
            <a:off x="1645193" y="2509696"/>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135215" y="2517840"/>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4560672" y="2509696"/>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5907042" y="2501638"/>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7275225" y="2501638"/>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630231" y="1224757"/>
            <a:ext cx="990657" cy="276999"/>
          </a:xfrm>
          <a:prstGeom prst="rect">
            <a:avLst/>
          </a:prstGeom>
          <a:noFill/>
        </p:spPr>
        <p:txBody>
          <a:bodyPr wrap="none" lIns="0" tIns="0" rIns="0" bIns="0" rtlCol="0">
            <a:spAutoFit/>
          </a:bodyPr>
          <a:lstStyle/>
          <a:p>
            <a:pPr algn="ctr"/>
            <a:r>
              <a:rPr lang="en-US" dirty="0" smtClean="0"/>
              <a:t>Upstream</a:t>
            </a:r>
          </a:p>
        </p:txBody>
      </p:sp>
      <p:sp>
        <p:nvSpPr>
          <p:cNvPr id="65" name="TextBox 64"/>
          <p:cNvSpPr txBox="1"/>
          <p:nvPr/>
        </p:nvSpPr>
        <p:spPr>
          <a:xfrm>
            <a:off x="7357146" y="1188644"/>
            <a:ext cx="1282402" cy="276999"/>
          </a:xfrm>
          <a:prstGeom prst="rect">
            <a:avLst/>
          </a:prstGeom>
          <a:noFill/>
        </p:spPr>
        <p:txBody>
          <a:bodyPr wrap="none" lIns="0" tIns="0" rIns="0" bIns="0" rtlCol="0">
            <a:spAutoFit/>
          </a:bodyPr>
          <a:lstStyle/>
          <a:p>
            <a:pPr algn="ctr"/>
            <a:r>
              <a:rPr lang="en-US" dirty="0" smtClean="0"/>
              <a:t>Downstream</a:t>
            </a:r>
          </a:p>
        </p:txBody>
      </p:sp>
      <p:sp>
        <p:nvSpPr>
          <p:cNvPr id="66" name="TextBox 65"/>
          <p:cNvSpPr txBox="1"/>
          <p:nvPr/>
        </p:nvSpPr>
        <p:spPr>
          <a:xfrm>
            <a:off x="3945717" y="1167341"/>
            <a:ext cx="1013291" cy="276999"/>
          </a:xfrm>
          <a:prstGeom prst="rect">
            <a:avLst/>
          </a:prstGeom>
          <a:noFill/>
        </p:spPr>
        <p:txBody>
          <a:bodyPr wrap="none" lIns="0" tIns="0" rIns="0" bIns="0" rtlCol="0">
            <a:spAutoFit/>
          </a:bodyPr>
          <a:lstStyle/>
          <a:p>
            <a:pPr algn="ctr"/>
            <a:r>
              <a:rPr lang="en-US" dirty="0" smtClean="0"/>
              <a:t>Main Flow</a:t>
            </a:r>
          </a:p>
        </p:txBody>
      </p:sp>
      <p:grpSp>
        <p:nvGrpSpPr>
          <p:cNvPr id="30" name="Group 29"/>
          <p:cNvGrpSpPr/>
          <p:nvPr/>
        </p:nvGrpSpPr>
        <p:grpSpPr>
          <a:xfrm>
            <a:off x="7491699" y="4267222"/>
            <a:ext cx="1347312" cy="411362"/>
            <a:chOff x="7491699" y="4267222"/>
            <a:chExt cx="1347312" cy="411362"/>
          </a:xfrm>
        </p:grpSpPr>
        <p:cxnSp>
          <p:nvCxnSpPr>
            <p:cNvPr id="68" name="Straight Arrow Connector 67"/>
            <p:cNvCxnSpPr/>
            <p:nvPr/>
          </p:nvCxnSpPr>
          <p:spPr>
            <a:xfrm>
              <a:off x="7491699" y="4378929"/>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7513800" y="4622797"/>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7944574" y="4267222"/>
              <a:ext cx="894437" cy="184666"/>
            </a:xfrm>
            <a:prstGeom prst="rect">
              <a:avLst/>
            </a:prstGeom>
            <a:noFill/>
          </p:spPr>
          <p:txBody>
            <a:bodyPr wrap="square" lIns="0" tIns="0" rIns="0" bIns="0" rtlCol="0">
              <a:spAutoFit/>
            </a:bodyPr>
            <a:lstStyle/>
            <a:p>
              <a:r>
                <a:rPr lang="en-US" sz="1200" dirty="0" smtClean="0"/>
                <a:t>No demand</a:t>
              </a:r>
            </a:p>
          </p:txBody>
        </p:sp>
        <p:sp>
          <p:nvSpPr>
            <p:cNvPr id="70" name="TextBox 69"/>
            <p:cNvSpPr txBox="1"/>
            <p:nvPr/>
          </p:nvSpPr>
          <p:spPr>
            <a:xfrm>
              <a:off x="7938812" y="4493918"/>
              <a:ext cx="894437" cy="184666"/>
            </a:xfrm>
            <a:prstGeom prst="rect">
              <a:avLst/>
            </a:prstGeom>
            <a:noFill/>
          </p:spPr>
          <p:txBody>
            <a:bodyPr wrap="square" lIns="0" tIns="0" rIns="0" bIns="0" rtlCol="0">
              <a:spAutoFit/>
            </a:bodyPr>
            <a:lstStyle/>
            <a:p>
              <a:r>
                <a:rPr lang="en-US" sz="1200" dirty="0" smtClean="0"/>
                <a:t>Demand</a:t>
              </a:r>
            </a:p>
          </p:txBody>
        </p:sp>
      </p:grpSp>
    </p:spTree>
    <p:extLst>
      <p:ext uri="{BB962C8B-B14F-4D97-AF65-F5344CB8AC3E}">
        <p14:creationId xmlns:p14="http://schemas.microsoft.com/office/powerpoint/2010/main" val="131581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Back-pressure</a:t>
            </a:r>
          </a:p>
        </p:txBody>
      </p:sp>
      <p:pic>
        <p:nvPicPr>
          <p:cNvPr id="5" name="Picture 4"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grpSp>
        <p:nvGrpSpPr>
          <p:cNvPr id="6" name="Group 5"/>
          <p:cNvGrpSpPr/>
          <p:nvPr/>
        </p:nvGrpSpPr>
        <p:grpSpPr>
          <a:xfrm>
            <a:off x="503200" y="1744587"/>
            <a:ext cx="1251858" cy="765109"/>
            <a:chOff x="1796141" y="1688840"/>
            <a:chExt cx="1251858" cy="765109"/>
          </a:xfrm>
        </p:grpSpPr>
        <p:sp>
          <p:nvSpPr>
            <p:cNvPr id="7" name="Rectangle 6"/>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 name="Rectangle 7"/>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9" name="Rectangle 8"/>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0" name="Triangle 9"/>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 name="Triangle 10"/>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12" name="Group 11"/>
          <p:cNvGrpSpPr/>
          <p:nvPr/>
        </p:nvGrpSpPr>
        <p:grpSpPr>
          <a:xfrm>
            <a:off x="1871698" y="1747070"/>
            <a:ext cx="1391274" cy="765109"/>
            <a:chOff x="1796141" y="1688840"/>
            <a:chExt cx="1251858" cy="765109"/>
          </a:xfrm>
        </p:grpSpPr>
        <p:sp>
          <p:nvSpPr>
            <p:cNvPr id="13" name="Rectangle 1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4" name="Rectangle 1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 name="Rectangle 1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6" name="Triangle 1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7" name="Triangle 1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18" name="Group 17"/>
          <p:cNvGrpSpPr/>
          <p:nvPr/>
        </p:nvGrpSpPr>
        <p:grpSpPr>
          <a:xfrm>
            <a:off x="7458598" y="1746356"/>
            <a:ext cx="1251858" cy="765109"/>
            <a:chOff x="1796141" y="1688840"/>
            <a:chExt cx="1251858" cy="765109"/>
          </a:xfrm>
        </p:grpSpPr>
        <p:sp>
          <p:nvSpPr>
            <p:cNvPr id="19" name="Rectangle 18"/>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0" name="Rectangle 19"/>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1" name="Rectangle 20"/>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2" name="Triangle 21"/>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3" name="Triangle 22"/>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24" name="Group 23"/>
          <p:cNvGrpSpPr/>
          <p:nvPr/>
        </p:nvGrpSpPr>
        <p:grpSpPr>
          <a:xfrm>
            <a:off x="6099745" y="1752731"/>
            <a:ext cx="1251858" cy="765109"/>
            <a:chOff x="1796141" y="1688840"/>
            <a:chExt cx="1251858" cy="765109"/>
          </a:xfrm>
        </p:grpSpPr>
        <p:sp>
          <p:nvSpPr>
            <p:cNvPr id="25" name="Rectangle 24"/>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6" name="Rectangle 25"/>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7" name="Rectangle 26"/>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8" name="Triangle 27"/>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9" name="Triangle 28"/>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57" name="Rounded Rectangle 56"/>
          <p:cNvSpPr/>
          <p:nvPr/>
        </p:nvSpPr>
        <p:spPr>
          <a:xfrm>
            <a:off x="378619" y="1125275"/>
            <a:ext cx="8559475" cy="1904252"/>
          </a:xfrm>
          <a:prstGeom prst="roundRect">
            <a:avLst>
              <a:gd name="adj" fmla="val 8795"/>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42" name="Group 41"/>
          <p:cNvGrpSpPr/>
          <p:nvPr/>
        </p:nvGrpSpPr>
        <p:grpSpPr>
          <a:xfrm rot="10800000" flipH="1">
            <a:off x="3354589" y="1734455"/>
            <a:ext cx="1251858" cy="767182"/>
            <a:chOff x="1796141" y="1688840"/>
            <a:chExt cx="1251858" cy="765109"/>
          </a:xfrm>
        </p:grpSpPr>
        <p:sp>
          <p:nvSpPr>
            <p:cNvPr id="43" name="Rectangle 4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4" name="Rectangle 4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5" name="Rectangle 4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6" name="Triangle 4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7" name="Triangle 4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48" name="Group 47"/>
          <p:cNvGrpSpPr/>
          <p:nvPr/>
        </p:nvGrpSpPr>
        <p:grpSpPr>
          <a:xfrm rot="10800000" flipH="1">
            <a:off x="4738735" y="1742514"/>
            <a:ext cx="1251858" cy="767182"/>
            <a:chOff x="1796141" y="1688840"/>
            <a:chExt cx="1251858" cy="765109"/>
          </a:xfrm>
        </p:grpSpPr>
        <p:sp>
          <p:nvSpPr>
            <p:cNvPr id="49" name="Rectangle 48"/>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0" name="Rectangle 49"/>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1" name="Rectangle 50"/>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2" name="Triangle 51"/>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3" name="Triangle 52"/>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63" name="Rectangle 62"/>
          <p:cNvSpPr/>
          <p:nvPr/>
        </p:nvSpPr>
        <p:spPr>
          <a:xfrm rot="10800000">
            <a:off x="394297" y="1467425"/>
            <a:ext cx="1419621" cy="1153870"/>
          </a:xfrm>
          <a:prstGeom prst="rect">
            <a:avLst/>
          </a:prstGeom>
          <a:gradFill>
            <a:gsLst>
              <a:gs pos="0">
                <a:schemeClr val="accent1">
                  <a:lumMod val="5000"/>
                  <a:lumOff val="95000"/>
                  <a:alpha val="0"/>
                </a:schemeClr>
              </a:gs>
              <a:gs pos="4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7" name="Rectangle 76"/>
          <p:cNvSpPr/>
          <p:nvPr/>
        </p:nvSpPr>
        <p:spPr>
          <a:xfrm>
            <a:off x="7491699" y="1589712"/>
            <a:ext cx="1272665" cy="1008353"/>
          </a:xfrm>
          <a:prstGeom prst="rect">
            <a:avLst/>
          </a:prstGeom>
          <a:gradFill>
            <a:gsLst>
              <a:gs pos="0">
                <a:schemeClr val="accent1">
                  <a:lumMod val="5000"/>
                  <a:lumOff val="95000"/>
                  <a:alpha val="0"/>
                </a:schemeClr>
              </a:gs>
              <a:gs pos="4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cxnSp>
        <p:nvCxnSpPr>
          <p:cNvPr id="54" name="Straight Arrow Connector 53"/>
          <p:cNvCxnSpPr/>
          <p:nvPr/>
        </p:nvCxnSpPr>
        <p:spPr>
          <a:xfrm>
            <a:off x="1645193" y="2509696"/>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135215" y="2517840"/>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4560672" y="2509696"/>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5907042" y="2501638"/>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7275225" y="2501638"/>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630231" y="1224757"/>
            <a:ext cx="990657" cy="276999"/>
          </a:xfrm>
          <a:prstGeom prst="rect">
            <a:avLst/>
          </a:prstGeom>
          <a:noFill/>
        </p:spPr>
        <p:txBody>
          <a:bodyPr wrap="none" lIns="0" tIns="0" rIns="0" bIns="0" rtlCol="0">
            <a:spAutoFit/>
          </a:bodyPr>
          <a:lstStyle/>
          <a:p>
            <a:pPr algn="ctr"/>
            <a:r>
              <a:rPr lang="en-US" dirty="0" smtClean="0"/>
              <a:t>Upstream</a:t>
            </a:r>
          </a:p>
        </p:txBody>
      </p:sp>
      <p:sp>
        <p:nvSpPr>
          <p:cNvPr id="65" name="TextBox 64"/>
          <p:cNvSpPr txBox="1"/>
          <p:nvPr/>
        </p:nvSpPr>
        <p:spPr>
          <a:xfrm>
            <a:off x="7357146" y="1188644"/>
            <a:ext cx="1282402" cy="276999"/>
          </a:xfrm>
          <a:prstGeom prst="rect">
            <a:avLst/>
          </a:prstGeom>
          <a:noFill/>
        </p:spPr>
        <p:txBody>
          <a:bodyPr wrap="none" lIns="0" tIns="0" rIns="0" bIns="0" rtlCol="0">
            <a:spAutoFit/>
          </a:bodyPr>
          <a:lstStyle/>
          <a:p>
            <a:pPr algn="ctr"/>
            <a:r>
              <a:rPr lang="en-US" dirty="0" smtClean="0"/>
              <a:t>Downstream</a:t>
            </a:r>
          </a:p>
        </p:txBody>
      </p:sp>
      <p:sp>
        <p:nvSpPr>
          <p:cNvPr id="66" name="TextBox 65"/>
          <p:cNvSpPr txBox="1"/>
          <p:nvPr/>
        </p:nvSpPr>
        <p:spPr>
          <a:xfrm>
            <a:off x="3945717" y="1167341"/>
            <a:ext cx="1013291" cy="276999"/>
          </a:xfrm>
          <a:prstGeom prst="rect">
            <a:avLst/>
          </a:prstGeom>
          <a:noFill/>
        </p:spPr>
        <p:txBody>
          <a:bodyPr wrap="none" lIns="0" tIns="0" rIns="0" bIns="0" rtlCol="0">
            <a:spAutoFit/>
          </a:bodyPr>
          <a:lstStyle/>
          <a:p>
            <a:pPr algn="ctr"/>
            <a:r>
              <a:rPr lang="en-US" dirty="0" smtClean="0"/>
              <a:t>Main Flow</a:t>
            </a:r>
          </a:p>
        </p:txBody>
      </p:sp>
      <p:sp>
        <p:nvSpPr>
          <p:cNvPr id="56" name="TextBox 55"/>
          <p:cNvSpPr txBox="1"/>
          <p:nvPr/>
        </p:nvSpPr>
        <p:spPr>
          <a:xfrm>
            <a:off x="7265867" y="2571371"/>
            <a:ext cx="365485" cy="276999"/>
          </a:xfrm>
          <a:prstGeom prst="rect">
            <a:avLst/>
          </a:prstGeom>
          <a:noFill/>
          <a:ln>
            <a:noFill/>
          </a:ln>
        </p:spPr>
        <p:txBody>
          <a:bodyPr wrap="none" lIns="0" tIns="0" rIns="0" bIns="0" rtlCol="0">
            <a:spAutoFit/>
          </a:bodyPr>
          <a:lstStyle/>
          <a:p>
            <a:pPr algn="ctr"/>
            <a:r>
              <a:rPr lang="en-US" dirty="0" smtClean="0">
                <a:solidFill>
                  <a:srgbClr val="00B050"/>
                </a:solidFill>
              </a:rPr>
              <a:t>pull</a:t>
            </a:r>
          </a:p>
        </p:txBody>
      </p:sp>
      <p:grpSp>
        <p:nvGrpSpPr>
          <p:cNvPr id="58" name="Group 57"/>
          <p:cNvGrpSpPr/>
          <p:nvPr/>
        </p:nvGrpSpPr>
        <p:grpSpPr>
          <a:xfrm>
            <a:off x="7491699" y="4267222"/>
            <a:ext cx="1347312" cy="411362"/>
            <a:chOff x="7491699" y="4267222"/>
            <a:chExt cx="1347312" cy="411362"/>
          </a:xfrm>
        </p:grpSpPr>
        <p:cxnSp>
          <p:nvCxnSpPr>
            <p:cNvPr id="59" name="Straight Arrow Connector 58"/>
            <p:cNvCxnSpPr/>
            <p:nvPr/>
          </p:nvCxnSpPr>
          <p:spPr>
            <a:xfrm>
              <a:off x="7491699" y="4378929"/>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7513800" y="4622797"/>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7944574" y="4267222"/>
              <a:ext cx="894437" cy="184666"/>
            </a:xfrm>
            <a:prstGeom prst="rect">
              <a:avLst/>
            </a:prstGeom>
            <a:noFill/>
          </p:spPr>
          <p:txBody>
            <a:bodyPr wrap="square" lIns="0" tIns="0" rIns="0" bIns="0" rtlCol="0">
              <a:spAutoFit/>
            </a:bodyPr>
            <a:lstStyle/>
            <a:p>
              <a:r>
                <a:rPr lang="en-US" sz="1200" dirty="0" smtClean="0"/>
                <a:t>No demand</a:t>
              </a:r>
            </a:p>
          </p:txBody>
        </p:sp>
        <p:sp>
          <p:nvSpPr>
            <p:cNvPr id="69" name="TextBox 68"/>
            <p:cNvSpPr txBox="1"/>
            <p:nvPr/>
          </p:nvSpPr>
          <p:spPr>
            <a:xfrm>
              <a:off x="7938812" y="4493918"/>
              <a:ext cx="894437" cy="184666"/>
            </a:xfrm>
            <a:prstGeom prst="rect">
              <a:avLst/>
            </a:prstGeom>
            <a:noFill/>
          </p:spPr>
          <p:txBody>
            <a:bodyPr wrap="square" lIns="0" tIns="0" rIns="0" bIns="0" rtlCol="0">
              <a:spAutoFit/>
            </a:bodyPr>
            <a:lstStyle/>
            <a:p>
              <a:r>
                <a:rPr lang="en-US" sz="1200" dirty="0" smtClean="0"/>
                <a:t>Demand</a:t>
              </a:r>
            </a:p>
          </p:txBody>
        </p:sp>
      </p:grpSp>
    </p:spTree>
    <p:extLst>
      <p:ext uri="{BB962C8B-B14F-4D97-AF65-F5344CB8AC3E}">
        <p14:creationId xmlns:p14="http://schemas.microsoft.com/office/powerpoint/2010/main" val="3940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Back-pressure</a:t>
            </a:r>
          </a:p>
        </p:txBody>
      </p:sp>
      <p:pic>
        <p:nvPicPr>
          <p:cNvPr id="5" name="Picture 4" descr="squbs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grpSp>
        <p:nvGrpSpPr>
          <p:cNvPr id="6" name="Group 5"/>
          <p:cNvGrpSpPr/>
          <p:nvPr/>
        </p:nvGrpSpPr>
        <p:grpSpPr>
          <a:xfrm>
            <a:off x="503200" y="1744587"/>
            <a:ext cx="1251858" cy="765109"/>
            <a:chOff x="1796141" y="1688840"/>
            <a:chExt cx="1251858" cy="765109"/>
          </a:xfrm>
        </p:grpSpPr>
        <p:sp>
          <p:nvSpPr>
            <p:cNvPr id="7" name="Rectangle 6"/>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 name="Rectangle 7"/>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9" name="Rectangle 8"/>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0" name="Triangle 9"/>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 name="Triangle 10"/>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12" name="Group 11"/>
          <p:cNvGrpSpPr/>
          <p:nvPr/>
        </p:nvGrpSpPr>
        <p:grpSpPr>
          <a:xfrm>
            <a:off x="1871698" y="1747070"/>
            <a:ext cx="1391274" cy="765109"/>
            <a:chOff x="1796141" y="1688840"/>
            <a:chExt cx="1251858" cy="765109"/>
          </a:xfrm>
        </p:grpSpPr>
        <p:sp>
          <p:nvSpPr>
            <p:cNvPr id="13" name="Rectangle 1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4" name="Rectangle 1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 name="Rectangle 1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6" name="Triangle 1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7" name="Triangle 1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18" name="Group 17"/>
          <p:cNvGrpSpPr/>
          <p:nvPr/>
        </p:nvGrpSpPr>
        <p:grpSpPr>
          <a:xfrm>
            <a:off x="7458598" y="1746356"/>
            <a:ext cx="1251858" cy="765109"/>
            <a:chOff x="1796141" y="1688840"/>
            <a:chExt cx="1251858" cy="765109"/>
          </a:xfrm>
        </p:grpSpPr>
        <p:sp>
          <p:nvSpPr>
            <p:cNvPr id="19" name="Rectangle 18"/>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0" name="Rectangle 19"/>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1" name="Rectangle 20"/>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2" name="Triangle 21"/>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3" name="Triangle 22"/>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24" name="Group 23"/>
          <p:cNvGrpSpPr/>
          <p:nvPr/>
        </p:nvGrpSpPr>
        <p:grpSpPr>
          <a:xfrm>
            <a:off x="6099745" y="1752731"/>
            <a:ext cx="1251858" cy="765109"/>
            <a:chOff x="1796141" y="1688840"/>
            <a:chExt cx="1251858" cy="765109"/>
          </a:xfrm>
        </p:grpSpPr>
        <p:sp>
          <p:nvSpPr>
            <p:cNvPr id="25" name="Rectangle 24"/>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6" name="Rectangle 25"/>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7" name="Rectangle 26"/>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8" name="Triangle 27"/>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9" name="Triangle 28"/>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57" name="Rounded Rectangle 56"/>
          <p:cNvSpPr/>
          <p:nvPr/>
        </p:nvSpPr>
        <p:spPr>
          <a:xfrm>
            <a:off x="378619" y="1125275"/>
            <a:ext cx="8559475" cy="1904252"/>
          </a:xfrm>
          <a:prstGeom prst="roundRect">
            <a:avLst>
              <a:gd name="adj" fmla="val 8795"/>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42" name="Group 41"/>
          <p:cNvGrpSpPr/>
          <p:nvPr/>
        </p:nvGrpSpPr>
        <p:grpSpPr>
          <a:xfrm rot="10800000" flipH="1">
            <a:off x="3354589" y="1734455"/>
            <a:ext cx="1251858" cy="767182"/>
            <a:chOff x="1796141" y="1688840"/>
            <a:chExt cx="1251858" cy="765109"/>
          </a:xfrm>
        </p:grpSpPr>
        <p:sp>
          <p:nvSpPr>
            <p:cNvPr id="43" name="Rectangle 4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4" name="Rectangle 4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5" name="Rectangle 4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6" name="Triangle 4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7" name="Triangle 4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48" name="Group 47"/>
          <p:cNvGrpSpPr/>
          <p:nvPr/>
        </p:nvGrpSpPr>
        <p:grpSpPr>
          <a:xfrm rot="10800000" flipH="1">
            <a:off x="4738735" y="1742514"/>
            <a:ext cx="1251858" cy="767182"/>
            <a:chOff x="1796141" y="1688840"/>
            <a:chExt cx="1251858" cy="765109"/>
          </a:xfrm>
        </p:grpSpPr>
        <p:sp>
          <p:nvSpPr>
            <p:cNvPr id="49" name="Rectangle 48"/>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0" name="Rectangle 49"/>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1" name="Rectangle 50"/>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2" name="Triangle 51"/>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3" name="Triangle 52"/>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63" name="Rectangle 62"/>
          <p:cNvSpPr/>
          <p:nvPr/>
        </p:nvSpPr>
        <p:spPr>
          <a:xfrm rot="10800000">
            <a:off x="394297" y="1467425"/>
            <a:ext cx="1419621" cy="1153870"/>
          </a:xfrm>
          <a:prstGeom prst="rect">
            <a:avLst/>
          </a:prstGeom>
          <a:gradFill>
            <a:gsLst>
              <a:gs pos="0">
                <a:schemeClr val="accent1">
                  <a:lumMod val="5000"/>
                  <a:lumOff val="95000"/>
                  <a:alpha val="0"/>
                </a:schemeClr>
              </a:gs>
              <a:gs pos="4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7" name="Rectangle 76"/>
          <p:cNvSpPr/>
          <p:nvPr/>
        </p:nvSpPr>
        <p:spPr>
          <a:xfrm>
            <a:off x="7491699" y="1589712"/>
            <a:ext cx="1272665" cy="1008353"/>
          </a:xfrm>
          <a:prstGeom prst="rect">
            <a:avLst/>
          </a:prstGeom>
          <a:gradFill>
            <a:gsLst>
              <a:gs pos="0">
                <a:schemeClr val="accent1">
                  <a:lumMod val="5000"/>
                  <a:lumOff val="95000"/>
                  <a:alpha val="0"/>
                </a:schemeClr>
              </a:gs>
              <a:gs pos="4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cxnSp>
        <p:nvCxnSpPr>
          <p:cNvPr id="54" name="Straight Arrow Connector 53"/>
          <p:cNvCxnSpPr/>
          <p:nvPr/>
        </p:nvCxnSpPr>
        <p:spPr>
          <a:xfrm>
            <a:off x="1645193" y="2509696"/>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135215" y="2517840"/>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4560672" y="2509696"/>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5907042" y="2501638"/>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7275225" y="2501638"/>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630231" y="1224757"/>
            <a:ext cx="990657" cy="276999"/>
          </a:xfrm>
          <a:prstGeom prst="rect">
            <a:avLst/>
          </a:prstGeom>
          <a:noFill/>
        </p:spPr>
        <p:txBody>
          <a:bodyPr wrap="none" lIns="0" tIns="0" rIns="0" bIns="0" rtlCol="0">
            <a:spAutoFit/>
          </a:bodyPr>
          <a:lstStyle/>
          <a:p>
            <a:pPr algn="ctr"/>
            <a:r>
              <a:rPr lang="en-US" dirty="0" smtClean="0"/>
              <a:t>Upstream</a:t>
            </a:r>
          </a:p>
        </p:txBody>
      </p:sp>
      <p:sp>
        <p:nvSpPr>
          <p:cNvPr id="65" name="TextBox 64"/>
          <p:cNvSpPr txBox="1"/>
          <p:nvPr/>
        </p:nvSpPr>
        <p:spPr>
          <a:xfrm>
            <a:off x="7357146" y="1188644"/>
            <a:ext cx="1282402" cy="276999"/>
          </a:xfrm>
          <a:prstGeom prst="rect">
            <a:avLst/>
          </a:prstGeom>
          <a:noFill/>
        </p:spPr>
        <p:txBody>
          <a:bodyPr wrap="none" lIns="0" tIns="0" rIns="0" bIns="0" rtlCol="0">
            <a:spAutoFit/>
          </a:bodyPr>
          <a:lstStyle/>
          <a:p>
            <a:pPr algn="ctr"/>
            <a:r>
              <a:rPr lang="en-US" dirty="0" smtClean="0"/>
              <a:t>Downstream</a:t>
            </a:r>
          </a:p>
        </p:txBody>
      </p:sp>
      <p:sp>
        <p:nvSpPr>
          <p:cNvPr id="66" name="TextBox 65"/>
          <p:cNvSpPr txBox="1"/>
          <p:nvPr/>
        </p:nvSpPr>
        <p:spPr>
          <a:xfrm>
            <a:off x="3945717" y="1167341"/>
            <a:ext cx="1013291" cy="276999"/>
          </a:xfrm>
          <a:prstGeom prst="rect">
            <a:avLst/>
          </a:prstGeom>
          <a:noFill/>
        </p:spPr>
        <p:txBody>
          <a:bodyPr wrap="none" lIns="0" tIns="0" rIns="0" bIns="0" rtlCol="0">
            <a:spAutoFit/>
          </a:bodyPr>
          <a:lstStyle/>
          <a:p>
            <a:pPr algn="ctr"/>
            <a:r>
              <a:rPr lang="en-US" dirty="0" smtClean="0"/>
              <a:t>Main Flow</a:t>
            </a:r>
          </a:p>
        </p:txBody>
      </p:sp>
      <p:sp>
        <p:nvSpPr>
          <p:cNvPr id="58" name="TextBox 57"/>
          <p:cNvSpPr txBox="1"/>
          <p:nvPr/>
        </p:nvSpPr>
        <p:spPr>
          <a:xfrm>
            <a:off x="5907042" y="2571370"/>
            <a:ext cx="365485" cy="276999"/>
          </a:xfrm>
          <a:prstGeom prst="rect">
            <a:avLst/>
          </a:prstGeom>
          <a:noFill/>
          <a:ln>
            <a:noFill/>
          </a:ln>
        </p:spPr>
        <p:txBody>
          <a:bodyPr wrap="none" lIns="0" tIns="0" rIns="0" bIns="0" rtlCol="0">
            <a:spAutoFit/>
          </a:bodyPr>
          <a:lstStyle/>
          <a:p>
            <a:pPr algn="ctr"/>
            <a:r>
              <a:rPr lang="en-US" dirty="0" smtClean="0">
                <a:solidFill>
                  <a:srgbClr val="00B050"/>
                </a:solidFill>
              </a:rPr>
              <a:t>pull</a:t>
            </a:r>
          </a:p>
        </p:txBody>
      </p:sp>
      <p:grpSp>
        <p:nvGrpSpPr>
          <p:cNvPr id="69" name="Group 68"/>
          <p:cNvGrpSpPr/>
          <p:nvPr/>
        </p:nvGrpSpPr>
        <p:grpSpPr>
          <a:xfrm>
            <a:off x="7491699" y="4267222"/>
            <a:ext cx="1347312" cy="411362"/>
            <a:chOff x="7491699" y="4267222"/>
            <a:chExt cx="1347312" cy="411362"/>
          </a:xfrm>
        </p:grpSpPr>
        <p:cxnSp>
          <p:nvCxnSpPr>
            <p:cNvPr id="70" name="Straight Arrow Connector 69"/>
            <p:cNvCxnSpPr/>
            <p:nvPr/>
          </p:nvCxnSpPr>
          <p:spPr>
            <a:xfrm>
              <a:off x="7491699" y="4378929"/>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7513800" y="4622797"/>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7944574" y="4267222"/>
              <a:ext cx="894437" cy="184666"/>
            </a:xfrm>
            <a:prstGeom prst="rect">
              <a:avLst/>
            </a:prstGeom>
            <a:noFill/>
          </p:spPr>
          <p:txBody>
            <a:bodyPr wrap="square" lIns="0" tIns="0" rIns="0" bIns="0" rtlCol="0">
              <a:spAutoFit/>
            </a:bodyPr>
            <a:lstStyle/>
            <a:p>
              <a:r>
                <a:rPr lang="en-US" sz="1200" dirty="0" smtClean="0"/>
                <a:t>No demand</a:t>
              </a:r>
            </a:p>
          </p:txBody>
        </p:sp>
        <p:sp>
          <p:nvSpPr>
            <p:cNvPr id="73" name="TextBox 72"/>
            <p:cNvSpPr txBox="1"/>
            <p:nvPr/>
          </p:nvSpPr>
          <p:spPr>
            <a:xfrm>
              <a:off x="7938812" y="4493918"/>
              <a:ext cx="894437" cy="184666"/>
            </a:xfrm>
            <a:prstGeom prst="rect">
              <a:avLst/>
            </a:prstGeom>
            <a:noFill/>
          </p:spPr>
          <p:txBody>
            <a:bodyPr wrap="square" lIns="0" tIns="0" rIns="0" bIns="0" rtlCol="0">
              <a:spAutoFit/>
            </a:bodyPr>
            <a:lstStyle/>
            <a:p>
              <a:r>
                <a:rPr lang="en-US" sz="1200" dirty="0" smtClean="0"/>
                <a:t>Demand</a:t>
              </a:r>
            </a:p>
          </p:txBody>
        </p:sp>
      </p:grpSp>
    </p:spTree>
    <p:extLst>
      <p:ext uri="{BB962C8B-B14F-4D97-AF65-F5344CB8AC3E}">
        <p14:creationId xmlns:p14="http://schemas.microsoft.com/office/powerpoint/2010/main" val="788416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Back-pressure</a:t>
            </a:r>
          </a:p>
        </p:txBody>
      </p:sp>
      <p:pic>
        <p:nvPicPr>
          <p:cNvPr id="5" name="Picture 4" descr="squbs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grpSp>
        <p:nvGrpSpPr>
          <p:cNvPr id="6" name="Group 5"/>
          <p:cNvGrpSpPr/>
          <p:nvPr/>
        </p:nvGrpSpPr>
        <p:grpSpPr>
          <a:xfrm>
            <a:off x="503200" y="1744587"/>
            <a:ext cx="1251858" cy="765109"/>
            <a:chOff x="1796141" y="1688840"/>
            <a:chExt cx="1251858" cy="765109"/>
          </a:xfrm>
        </p:grpSpPr>
        <p:sp>
          <p:nvSpPr>
            <p:cNvPr id="7" name="Rectangle 6"/>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 name="Rectangle 7"/>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9" name="Rectangle 8"/>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0" name="Triangle 9"/>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 name="Triangle 10"/>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12" name="Group 11"/>
          <p:cNvGrpSpPr/>
          <p:nvPr/>
        </p:nvGrpSpPr>
        <p:grpSpPr>
          <a:xfrm>
            <a:off x="1871698" y="1747070"/>
            <a:ext cx="1391274" cy="765109"/>
            <a:chOff x="1796141" y="1688840"/>
            <a:chExt cx="1251858" cy="765109"/>
          </a:xfrm>
        </p:grpSpPr>
        <p:sp>
          <p:nvSpPr>
            <p:cNvPr id="13" name="Rectangle 1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4" name="Rectangle 1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 name="Rectangle 1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6" name="Triangle 1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7" name="Triangle 1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18" name="Group 17"/>
          <p:cNvGrpSpPr/>
          <p:nvPr/>
        </p:nvGrpSpPr>
        <p:grpSpPr>
          <a:xfrm>
            <a:off x="7458598" y="1746356"/>
            <a:ext cx="1251858" cy="765109"/>
            <a:chOff x="1796141" y="1688840"/>
            <a:chExt cx="1251858" cy="765109"/>
          </a:xfrm>
        </p:grpSpPr>
        <p:sp>
          <p:nvSpPr>
            <p:cNvPr id="19" name="Rectangle 18"/>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0" name="Rectangle 19"/>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1" name="Rectangle 20"/>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2" name="Triangle 21"/>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3" name="Triangle 22"/>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24" name="Group 23"/>
          <p:cNvGrpSpPr/>
          <p:nvPr/>
        </p:nvGrpSpPr>
        <p:grpSpPr>
          <a:xfrm>
            <a:off x="6099745" y="1752731"/>
            <a:ext cx="1251858" cy="765109"/>
            <a:chOff x="1796141" y="1688840"/>
            <a:chExt cx="1251858" cy="765109"/>
          </a:xfrm>
        </p:grpSpPr>
        <p:sp>
          <p:nvSpPr>
            <p:cNvPr id="25" name="Rectangle 24"/>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6" name="Rectangle 25"/>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7" name="Rectangle 26"/>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8" name="Triangle 27"/>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9" name="Triangle 28"/>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57" name="Rounded Rectangle 56"/>
          <p:cNvSpPr/>
          <p:nvPr/>
        </p:nvSpPr>
        <p:spPr>
          <a:xfrm>
            <a:off x="378619" y="1125275"/>
            <a:ext cx="8559475" cy="1904252"/>
          </a:xfrm>
          <a:prstGeom prst="roundRect">
            <a:avLst>
              <a:gd name="adj" fmla="val 8795"/>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42" name="Group 41"/>
          <p:cNvGrpSpPr/>
          <p:nvPr/>
        </p:nvGrpSpPr>
        <p:grpSpPr>
          <a:xfrm rot="10800000" flipH="1">
            <a:off x="3354589" y="1734455"/>
            <a:ext cx="1251858" cy="767182"/>
            <a:chOff x="1796141" y="1688840"/>
            <a:chExt cx="1251858" cy="765109"/>
          </a:xfrm>
        </p:grpSpPr>
        <p:sp>
          <p:nvSpPr>
            <p:cNvPr id="43" name="Rectangle 4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4" name="Rectangle 4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5" name="Rectangle 4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6" name="Triangle 4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7" name="Triangle 4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48" name="Group 47"/>
          <p:cNvGrpSpPr/>
          <p:nvPr/>
        </p:nvGrpSpPr>
        <p:grpSpPr>
          <a:xfrm rot="10800000" flipH="1">
            <a:off x="4738735" y="1742514"/>
            <a:ext cx="1251858" cy="767182"/>
            <a:chOff x="1796141" y="1688840"/>
            <a:chExt cx="1251858" cy="765109"/>
          </a:xfrm>
        </p:grpSpPr>
        <p:sp>
          <p:nvSpPr>
            <p:cNvPr id="49" name="Rectangle 48"/>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0" name="Rectangle 49"/>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1" name="Rectangle 50"/>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2" name="Triangle 51"/>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3" name="Triangle 52"/>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63" name="Rectangle 62"/>
          <p:cNvSpPr/>
          <p:nvPr/>
        </p:nvSpPr>
        <p:spPr>
          <a:xfrm rot="10800000">
            <a:off x="394297" y="1467425"/>
            <a:ext cx="1419621" cy="1153870"/>
          </a:xfrm>
          <a:prstGeom prst="rect">
            <a:avLst/>
          </a:prstGeom>
          <a:gradFill>
            <a:gsLst>
              <a:gs pos="0">
                <a:schemeClr val="accent1">
                  <a:lumMod val="5000"/>
                  <a:lumOff val="95000"/>
                  <a:alpha val="0"/>
                </a:schemeClr>
              </a:gs>
              <a:gs pos="4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7" name="Rectangle 76"/>
          <p:cNvSpPr/>
          <p:nvPr/>
        </p:nvSpPr>
        <p:spPr>
          <a:xfrm>
            <a:off x="7491699" y="1589712"/>
            <a:ext cx="1272665" cy="1008353"/>
          </a:xfrm>
          <a:prstGeom prst="rect">
            <a:avLst/>
          </a:prstGeom>
          <a:gradFill>
            <a:gsLst>
              <a:gs pos="0">
                <a:schemeClr val="accent1">
                  <a:lumMod val="5000"/>
                  <a:lumOff val="95000"/>
                  <a:alpha val="0"/>
                </a:schemeClr>
              </a:gs>
              <a:gs pos="4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cxnSp>
        <p:nvCxnSpPr>
          <p:cNvPr id="54" name="Straight Arrow Connector 53"/>
          <p:cNvCxnSpPr/>
          <p:nvPr/>
        </p:nvCxnSpPr>
        <p:spPr>
          <a:xfrm>
            <a:off x="1645193" y="2509696"/>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135215" y="2517840"/>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4560672" y="2509696"/>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5907042" y="2501638"/>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7275225" y="2501638"/>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630231" y="1224757"/>
            <a:ext cx="990657" cy="276999"/>
          </a:xfrm>
          <a:prstGeom prst="rect">
            <a:avLst/>
          </a:prstGeom>
          <a:noFill/>
        </p:spPr>
        <p:txBody>
          <a:bodyPr wrap="none" lIns="0" tIns="0" rIns="0" bIns="0" rtlCol="0">
            <a:spAutoFit/>
          </a:bodyPr>
          <a:lstStyle/>
          <a:p>
            <a:pPr algn="ctr"/>
            <a:r>
              <a:rPr lang="en-US" dirty="0" smtClean="0"/>
              <a:t>Upstream</a:t>
            </a:r>
          </a:p>
        </p:txBody>
      </p:sp>
      <p:sp>
        <p:nvSpPr>
          <p:cNvPr id="65" name="TextBox 64"/>
          <p:cNvSpPr txBox="1"/>
          <p:nvPr/>
        </p:nvSpPr>
        <p:spPr>
          <a:xfrm>
            <a:off x="7357146" y="1188644"/>
            <a:ext cx="1282402" cy="276999"/>
          </a:xfrm>
          <a:prstGeom prst="rect">
            <a:avLst/>
          </a:prstGeom>
          <a:noFill/>
        </p:spPr>
        <p:txBody>
          <a:bodyPr wrap="none" lIns="0" tIns="0" rIns="0" bIns="0" rtlCol="0">
            <a:spAutoFit/>
          </a:bodyPr>
          <a:lstStyle/>
          <a:p>
            <a:pPr algn="ctr"/>
            <a:r>
              <a:rPr lang="en-US" dirty="0" smtClean="0"/>
              <a:t>Downstream</a:t>
            </a:r>
          </a:p>
        </p:txBody>
      </p:sp>
      <p:sp>
        <p:nvSpPr>
          <p:cNvPr id="66" name="TextBox 65"/>
          <p:cNvSpPr txBox="1"/>
          <p:nvPr/>
        </p:nvSpPr>
        <p:spPr>
          <a:xfrm>
            <a:off x="3945717" y="1167341"/>
            <a:ext cx="1013291" cy="276999"/>
          </a:xfrm>
          <a:prstGeom prst="rect">
            <a:avLst/>
          </a:prstGeom>
          <a:noFill/>
        </p:spPr>
        <p:txBody>
          <a:bodyPr wrap="none" lIns="0" tIns="0" rIns="0" bIns="0" rtlCol="0">
            <a:spAutoFit/>
          </a:bodyPr>
          <a:lstStyle/>
          <a:p>
            <a:pPr algn="ctr"/>
            <a:r>
              <a:rPr lang="en-US" dirty="0" smtClean="0"/>
              <a:t>Main Flow</a:t>
            </a:r>
          </a:p>
        </p:txBody>
      </p:sp>
      <p:sp>
        <p:nvSpPr>
          <p:cNvPr id="59" name="TextBox 58"/>
          <p:cNvSpPr txBox="1"/>
          <p:nvPr/>
        </p:nvSpPr>
        <p:spPr>
          <a:xfrm>
            <a:off x="4548217" y="2593121"/>
            <a:ext cx="365485" cy="276999"/>
          </a:xfrm>
          <a:prstGeom prst="rect">
            <a:avLst/>
          </a:prstGeom>
          <a:noFill/>
          <a:ln>
            <a:noFill/>
          </a:ln>
        </p:spPr>
        <p:txBody>
          <a:bodyPr wrap="none" lIns="0" tIns="0" rIns="0" bIns="0" rtlCol="0">
            <a:spAutoFit/>
          </a:bodyPr>
          <a:lstStyle/>
          <a:p>
            <a:pPr algn="ctr"/>
            <a:r>
              <a:rPr lang="en-US" dirty="0" smtClean="0">
                <a:solidFill>
                  <a:srgbClr val="00B050"/>
                </a:solidFill>
              </a:rPr>
              <a:t>pull</a:t>
            </a:r>
          </a:p>
        </p:txBody>
      </p:sp>
      <p:grpSp>
        <p:nvGrpSpPr>
          <p:cNvPr id="69" name="Group 68"/>
          <p:cNvGrpSpPr/>
          <p:nvPr/>
        </p:nvGrpSpPr>
        <p:grpSpPr>
          <a:xfrm>
            <a:off x="7491699" y="4267222"/>
            <a:ext cx="1347312" cy="411362"/>
            <a:chOff x="7491699" y="4267222"/>
            <a:chExt cx="1347312" cy="411362"/>
          </a:xfrm>
        </p:grpSpPr>
        <p:cxnSp>
          <p:nvCxnSpPr>
            <p:cNvPr id="70" name="Straight Arrow Connector 69"/>
            <p:cNvCxnSpPr/>
            <p:nvPr/>
          </p:nvCxnSpPr>
          <p:spPr>
            <a:xfrm>
              <a:off x="7491699" y="4378929"/>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7513800" y="4622797"/>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7944574" y="4267222"/>
              <a:ext cx="894437" cy="184666"/>
            </a:xfrm>
            <a:prstGeom prst="rect">
              <a:avLst/>
            </a:prstGeom>
            <a:noFill/>
          </p:spPr>
          <p:txBody>
            <a:bodyPr wrap="square" lIns="0" tIns="0" rIns="0" bIns="0" rtlCol="0">
              <a:spAutoFit/>
            </a:bodyPr>
            <a:lstStyle/>
            <a:p>
              <a:r>
                <a:rPr lang="en-US" sz="1200" dirty="0" smtClean="0"/>
                <a:t>No demand</a:t>
              </a:r>
            </a:p>
          </p:txBody>
        </p:sp>
        <p:sp>
          <p:nvSpPr>
            <p:cNvPr id="73" name="TextBox 72"/>
            <p:cNvSpPr txBox="1"/>
            <p:nvPr/>
          </p:nvSpPr>
          <p:spPr>
            <a:xfrm>
              <a:off x="7938812" y="4493918"/>
              <a:ext cx="894437" cy="184666"/>
            </a:xfrm>
            <a:prstGeom prst="rect">
              <a:avLst/>
            </a:prstGeom>
            <a:noFill/>
          </p:spPr>
          <p:txBody>
            <a:bodyPr wrap="square" lIns="0" tIns="0" rIns="0" bIns="0" rtlCol="0">
              <a:spAutoFit/>
            </a:bodyPr>
            <a:lstStyle/>
            <a:p>
              <a:r>
                <a:rPr lang="en-US" sz="1200" dirty="0" smtClean="0"/>
                <a:t>Demand</a:t>
              </a:r>
            </a:p>
          </p:txBody>
        </p:sp>
      </p:grpSp>
    </p:spTree>
    <p:extLst>
      <p:ext uri="{BB962C8B-B14F-4D97-AF65-F5344CB8AC3E}">
        <p14:creationId xmlns:p14="http://schemas.microsoft.com/office/powerpoint/2010/main" val="947828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Back-pressure</a:t>
            </a:r>
          </a:p>
        </p:txBody>
      </p:sp>
      <p:pic>
        <p:nvPicPr>
          <p:cNvPr id="5" name="Picture 4" descr="squbs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grpSp>
        <p:nvGrpSpPr>
          <p:cNvPr id="6" name="Group 5"/>
          <p:cNvGrpSpPr/>
          <p:nvPr/>
        </p:nvGrpSpPr>
        <p:grpSpPr>
          <a:xfrm>
            <a:off x="503200" y="1744587"/>
            <a:ext cx="1251858" cy="765109"/>
            <a:chOff x="1796141" y="1688840"/>
            <a:chExt cx="1251858" cy="765109"/>
          </a:xfrm>
        </p:grpSpPr>
        <p:sp>
          <p:nvSpPr>
            <p:cNvPr id="7" name="Rectangle 6"/>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 name="Rectangle 7"/>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9" name="Rectangle 8"/>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0" name="Triangle 9"/>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 name="Triangle 10"/>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12" name="Group 11"/>
          <p:cNvGrpSpPr/>
          <p:nvPr/>
        </p:nvGrpSpPr>
        <p:grpSpPr>
          <a:xfrm>
            <a:off x="1871698" y="1747070"/>
            <a:ext cx="1391274" cy="765109"/>
            <a:chOff x="1796141" y="1688840"/>
            <a:chExt cx="1251858" cy="765109"/>
          </a:xfrm>
        </p:grpSpPr>
        <p:sp>
          <p:nvSpPr>
            <p:cNvPr id="13" name="Rectangle 1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4" name="Rectangle 1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 name="Rectangle 1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6" name="Triangle 1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7" name="Triangle 1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18" name="Group 17"/>
          <p:cNvGrpSpPr/>
          <p:nvPr/>
        </p:nvGrpSpPr>
        <p:grpSpPr>
          <a:xfrm>
            <a:off x="7458598" y="1746356"/>
            <a:ext cx="1251858" cy="765109"/>
            <a:chOff x="1796141" y="1688840"/>
            <a:chExt cx="1251858" cy="765109"/>
          </a:xfrm>
        </p:grpSpPr>
        <p:sp>
          <p:nvSpPr>
            <p:cNvPr id="19" name="Rectangle 18"/>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0" name="Rectangle 19"/>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1" name="Rectangle 20"/>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2" name="Triangle 21"/>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3" name="Triangle 22"/>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24" name="Group 23"/>
          <p:cNvGrpSpPr/>
          <p:nvPr/>
        </p:nvGrpSpPr>
        <p:grpSpPr>
          <a:xfrm>
            <a:off x="6099745" y="1752731"/>
            <a:ext cx="1251858" cy="765109"/>
            <a:chOff x="1796141" y="1688840"/>
            <a:chExt cx="1251858" cy="765109"/>
          </a:xfrm>
        </p:grpSpPr>
        <p:sp>
          <p:nvSpPr>
            <p:cNvPr id="25" name="Rectangle 24"/>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6" name="Rectangle 25"/>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7" name="Rectangle 26"/>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8" name="Triangle 27"/>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9" name="Triangle 28"/>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57" name="Rounded Rectangle 56"/>
          <p:cNvSpPr/>
          <p:nvPr/>
        </p:nvSpPr>
        <p:spPr>
          <a:xfrm>
            <a:off x="378619" y="1125275"/>
            <a:ext cx="8559475" cy="1904252"/>
          </a:xfrm>
          <a:prstGeom prst="roundRect">
            <a:avLst>
              <a:gd name="adj" fmla="val 8795"/>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42" name="Group 41"/>
          <p:cNvGrpSpPr/>
          <p:nvPr/>
        </p:nvGrpSpPr>
        <p:grpSpPr>
          <a:xfrm rot="10800000" flipH="1">
            <a:off x="3354589" y="1734455"/>
            <a:ext cx="1251858" cy="767182"/>
            <a:chOff x="1796141" y="1688840"/>
            <a:chExt cx="1251858" cy="765109"/>
          </a:xfrm>
        </p:grpSpPr>
        <p:sp>
          <p:nvSpPr>
            <p:cNvPr id="43" name="Rectangle 4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4" name="Rectangle 4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5" name="Rectangle 4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6" name="Triangle 4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7" name="Triangle 4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48" name="Group 47"/>
          <p:cNvGrpSpPr/>
          <p:nvPr/>
        </p:nvGrpSpPr>
        <p:grpSpPr>
          <a:xfrm rot="10800000" flipH="1">
            <a:off x="4738735" y="1742514"/>
            <a:ext cx="1251858" cy="767182"/>
            <a:chOff x="1796141" y="1688840"/>
            <a:chExt cx="1251858" cy="765109"/>
          </a:xfrm>
        </p:grpSpPr>
        <p:sp>
          <p:nvSpPr>
            <p:cNvPr id="49" name="Rectangle 48"/>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0" name="Rectangle 49"/>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1" name="Rectangle 50"/>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2" name="Triangle 51"/>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3" name="Triangle 52"/>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63" name="Rectangle 62"/>
          <p:cNvSpPr/>
          <p:nvPr/>
        </p:nvSpPr>
        <p:spPr>
          <a:xfrm rot="10800000">
            <a:off x="394297" y="1467425"/>
            <a:ext cx="1419621" cy="1153870"/>
          </a:xfrm>
          <a:prstGeom prst="rect">
            <a:avLst/>
          </a:prstGeom>
          <a:gradFill>
            <a:gsLst>
              <a:gs pos="0">
                <a:schemeClr val="accent1">
                  <a:lumMod val="5000"/>
                  <a:lumOff val="95000"/>
                  <a:alpha val="0"/>
                </a:schemeClr>
              </a:gs>
              <a:gs pos="4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7" name="Rectangle 76"/>
          <p:cNvSpPr/>
          <p:nvPr/>
        </p:nvSpPr>
        <p:spPr>
          <a:xfrm>
            <a:off x="7491699" y="1589712"/>
            <a:ext cx="1272665" cy="1008353"/>
          </a:xfrm>
          <a:prstGeom prst="rect">
            <a:avLst/>
          </a:prstGeom>
          <a:gradFill>
            <a:gsLst>
              <a:gs pos="0">
                <a:schemeClr val="accent1">
                  <a:lumMod val="5000"/>
                  <a:lumOff val="95000"/>
                  <a:alpha val="0"/>
                </a:schemeClr>
              </a:gs>
              <a:gs pos="4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cxnSp>
        <p:nvCxnSpPr>
          <p:cNvPr id="54" name="Straight Arrow Connector 53"/>
          <p:cNvCxnSpPr/>
          <p:nvPr/>
        </p:nvCxnSpPr>
        <p:spPr>
          <a:xfrm>
            <a:off x="1645193" y="2509696"/>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135215" y="2517840"/>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4560672" y="2509696"/>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5907042" y="2501638"/>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7275225" y="2501638"/>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630231" y="1224757"/>
            <a:ext cx="990657" cy="276999"/>
          </a:xfrm>
          <a:prstGeom prst="rect">
            <a:avLst/>
          </a:prstGeom>
          <a:noFill/>
        </p:spPr>
        <p:txBody>
          <a:bodyPr wrap="none" lIns="0" tIns="0" rIns="0" bIns="0" rtlCol="0">
            <a:spAutoFit/>
          </a:bodyPr>
          <a:lstStyle/>
          <a:p>
            <a:pPr algn="ctr"/>
            <a:r>
              <a:rPr lang="en-US" dirty="0" smtClean="0"/>
              <a:t>Upstream</a:t>
            </a:r>
          </a:p>
        </p:txBody>
      </p:sp>
      <p:sp>
        <p:nvSpPr>
          <p:cNvPr id="65" name="TextBox 64"/>
          <p:cNvSpPr txBox="1"/>
          <p:nvPr/>
        </p:nvSpPr>
        <p:spPr>
          <a:xfrm>
            <a:off x="7357146" y="1188644"/>
            <a:ext cx="1282402" cy="276999"/>
          </a:xfrm>
          <a:prstGeom prst="rect">
            <a:avLst/>
          </a:prstGeom>
          <a:noFill/>
        </p:spPr>
        <p:txBody>
          <a:bodyPr wrap="none" lIns="0" tIns="0" rIns="0" bIns="0" rtlCol="0">
            <a:spAutoFit/>
          </a:bodyPr>
          <a:lstStyle/>
          <a:p>
            <a:pPr algn="ctr"/>
            <a:r>
              <a:rPr lang="en-US" dirty="0" smtClean="0"/>
              <a:t>Downstream</a:t>
            </a:r>
          </a:p>
        </p:txBody>
      </p:sp>
      <p:sp>
        <p:nvSpPr>
          <p:cNvPr id="66" name="TextBox 65"/>
          <p:cNvSpPr txBox="1"/>
          <p:nvPr/>
        </p:nvSpPr>
        <p:spPr>
          <a:xfrm>
            <a:off x="3945717" y="1167341"/>
            <a:ext cx="1013291" cy="276999"/>
          </a:xfrm>
          <a:prstGeom prst="rect">
            <a:avLst/>
          </a:prstGeom>
          <a:noFill/>
        </p:spPr>
        <p:txBody>
          <a:bodyPr wrap="none" lIns="0" tIns="0" rIns="0" bIns="0" rtlCol="0">
            <a:spAutoFit/>
          </a:bodyPr>
          <a:lstStyle/>
          <a:p>
            <a:pPr algn="ctr"/>
            <a:r>
              <a:rPr lang="en-US" dirty="0" smtClean="0"/>
              <a:t>Main Flow</a:t>
            </a:r>
          </a:p>
        </p:txBody>
      </p:sp>
      <p:sp>
        <p:nvSpPr>
          <p:cNvPr id="67" name="TextBox 66"/>
          <p:cNvSpPr txBox="1"/>
          <p:nvPr/>
        </p:nvSpPr>
        <p:spPr>
          <a:xfrm>
            <a:off x="3135215" y="2602051"/>
            <a:ext cx="365485" cy="276999"/>
          </a:xfrm>
          <a:prstGeom prst="rect">
            <a:avLst/>
          </a:prstGeom>
          <a:noFill/>
          <a:ln>
            <a:noFill/>
          </a:ln>
        </p:spPr>
        <p:txBody>
          <a:bodyPr wrap="none" lIns="0" tIns="0" rIns="0" bIns="0" rtlCol="0">
            <a:spAutoFit/>
          </a:bodyPr>
          <a:lstStyle/>
          <a:p>
            <a:pPr algn="ctr"/>
            <a:r>
              <a:rPr lang="en-US" dirty="0" smtClean="0">
                <a:solidFill>
                  <a:srgbClr val="00B050"/>
                </a:solidFill>
              </a:rPr>
              <a:t>pull</a:t>
            </a:r>
          </a:p>
        </p:txBody>
      </p:sp>
      <p:grpSp>
        <p:nvGrpSpPr>
          <p:cNvPr id="69" name="Group 68"/>
          <p:cNvGrpSpPr/>
          <p:nvPr/>
        </p:nvGrpSpPr>
        <p:grpSpPr>
          <a:xfrm>
            <a:off x="7491699" y="4267222"/>
            <a:ext cx="1347312" cy="411362"/>
            <a:chOff x="7491699" y="4267222"/>
            <a:chExt cx="1347312" cy="411362"/>
          </a:xfrm>
        </p:grpSpPr>
        <p:cxnSp>
          <p:nvCxnSpPr>
            <p:cNvPr id="70" name="Straight Arrow Connector 69"/>
            <p:cNvCxnSpPr/>
            <p:nvPr/>
          </p:nvCxnSpPr>
          <p:spPr>
            <a:xfrm>
              <a:off x="7491699" y="4378929"/>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7513800" y="4622797"/>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7944574" y="4267222"/>
              <a:ext cx="894437" cy="184666"/>
            </a:xfrm>
            <a:prstGeom prst="rect">
              <a:avLst/>
            </a:prstGeom>
            <a:noFill/>
          </p:spPr>
          <p:txBody>
            <a:bodyPr wrap="square" lIns="0" tIns="0" rIns="0" bIns="0" rtlCol="0">
              <a:spAutoFit/>
            </a:bodyPr>
            <a:lstStyle/>
            <a:p>
              <a:r>
                <a:rPr lang="en-US" sz="1200" dirty="0" smtClean="0"/>
                <a:t>No demand</a:t>
              </a:r>
            </a:p>
          </p:txBody>
        </p:sp>
        <p:sp>
          <p:nvSpPr>
            <p:cNvPr id="73" name="TextBox 72"/>
            <p:cNvSpPr txBox="1"/>
            <p:nvPr/>
          </p:nvSpPr>
          <p:spPr>
            <a:xfrm>
              <a:off x="7938812" y="4493918"/>
              <a:ext cx="894437" cy="184666"/>
            </a:xfrm>
            <a:prstGeom prst="rect">
              <a:avLst/>
            </a:prstGeom>
            <a:noFill/>
          </p:spPr>
          <p:txBody>
            <a:bodyPr wrap="square" lIns="0" tIns="0" rIns="0" bIns="0" rtlCol="0">
              <a:spAutoFit/>
            </a:bodyPr>
            <a:lstStyle/>
            <a:p>
              <a:r>
                <a:rPr lang="en-US" sz="1200" dirty="0" smtClean="0"/>
                <a:t>Demand</a:t>
              </a:r>
            </a:p>
          </p:txBody>
        </p:sp>
      </p:grpSp>
    </p:spTree>
    <p:extLst>
      <p:ext uri="{BB962C8B-B14F-4D97-AF65-F5344CB8AC3E}">
        <p14:creationId xmlns:p14="http://schemas.microsoft.com/office/powerpoint/2010/main" val="12380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Back-pressure</a:t>
            </a:r>
          </a:p>
        </p:txBody>
      </p:sp>
      <p:pic>
        <p:nvPicPr>
          <p:cNvPr id="5" name="Picture 4" descr="squbs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grpSp>
        <p:nvGrpSpPr>
          <p:cNvPr id="6" name="Group 5"/>
          <p:cNvGrpSpPr/>
          <p:nvPr/>
        </p:nvGrpSpPr>
        <p:grpSpPr>
          <a:xfrm>
            <a:off x="503200" y="1744587"/>
            <a:ext cx="1251858" cy="765109"/>
            <a:chOff x="1796141" y="1688840"/>
            <a:chExt cx="1251858" cy="765109"/>
          </a:xfrm>
        </p:grpSpPr>
        <p:sp>
          <p:nvSpPr>
            <p:cNvPr id="7" name="Rectangle 6"/>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 name="Rectangle 7"/>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9" name="Rectangle 8"/>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0" name="Triangle 9"/>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 name="Triangle 10"/>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12" name="Group 11"/>
          <p:cNvGrpSpPr/>
          <p:nvPr/>
        </p:nvGrpSpPr>
        <p:grpSpPr>
          <a:xfrm>
            <a:off x="1871698" y="1747070"/>
            <a:ext cx="1391274" cy="765109"/>
            <a:chOff x="1796141" y="1688840"/>
            <a:chExt cx="1251858" cy="765109"/>
          </a:xfrm>
        </p:grpSpPr>
        <p:sp>
          <p:nvSpPr>
            <p:cNvPr id="13" name="Rectangle 1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4" name="Rectangle 1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 name="Rectangle 1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6" name="Triangle 1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7" name="Triangle 1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18" name="Group 17"/>
          <p:cNvGrpSpPr/>
          <p:nvPr/>
        </p:nvGrpSpPr>
        <p:grpSpPr>
          <a:xfrm>
            <a:off x="7458598" y="1746356"/>
            <a:ext cx="1251858" cy="765109"/>
            <a:chOff x="1796141" y="1688840"/>
            <a:chExt cx="1251858" cy="765109"/>
          </a:xfrm>
        </p:grpSpPr>
        <p:sp>
          <p:nvSpPr>
            <p:cNvPr id="19" name="Rectangle 18"/>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0" name="Rectangle 19"/>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1" name="Rectangle 20"/>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2" name="Triangle 21"/>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3" name="Triangle 22"/>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24" name="Group 23"/>
          <p:cNvGrpSpPr/>
          <p:nvPr/>
        </p:nvGrpSpPr>
        <p:grpSpPr>
          <a:xfrm>
            <a:off x="6099745" y="1752731"/>
            <a:ext cx="1251858" cy="765109"/>
            <a:chOff x="1796141" y="1688840"/>
            <a:chExt cx="1251858" cy="765109"/>
          </a:xfrm>
        </p:grpSpPr>
        <p:sp>
          <p:nvSpPr>
            <p:cNvPr id="25" name="Rectangle 24"/>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6" name="Rectangle 25"/>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7" name="Rectangle 26"/>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8" name="Triangle 27"/>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9" name="Triangle 28"/>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57" name="Rounded Rectangle 56"/>
          <p:cNvSpPr/>
          <p:nvPr/>
        </p:nvSpPr>
        <p:spPr>
          <a:xfrm>
            <a:off x="378619" y="1125275"/>
            <a:ext cx="8559475" cy="1904252"/>
          </a:xfrm>
          <a:prstGeom prst="roundRect">
            <a:avLst>
              <a:gd name="adj" fmla="val 8795"/>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42" name="Group 41"/>
          <p:cNvGrpSpPr/>
          <p:nvPr/>
        </p:nvGrpSpPr>
        <p:grpSpPr>
          <a:xfrm rot="10800000" flipH="1">
            <a:off x="3354589" y="1734455"/>
            <a:ext cx="1251858" cy="767182"/>
            <a:chOff x="1796141" y="1688840"/>
            <a:chExt cx="1251858" cy="765109"/>
          </a:xfrm>
        </p:grpSpPr>
        <p:sp>
          <p:nvSpPr>
            <p:cNvPr id="43" name="Rectangle 4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4" name="Rectangle 4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5" name="Rectangle 4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6" name="Triangle 4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7" name="Triangle 4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48" name="Group 47"/>
          <p:cNvGrpSpPr/>
          <p:nvPr/>
        </p:nvGrpSpPr>
        <p:grpSpPr>
          <a:xfrm rot="10800000" flipH="1">
            <a:off x="4738735" y="1742514"/>
            <a:ext cx="1251858" cy="767182"/>
            <a:chOff x="1796141" y="1688840"/>
            <a:chExt cx="1251858" cy="765109"/>
          </a:xfrm>
        </p:grpSpPr>
        <p:sp>
          <p:nvSpPr>
            <p:cNvPr id="49" name="Rectangle 48"/>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0" name="Rectangle 49"/>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1" name="Rectangle 50"/>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2" name="Triangle 51"/>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3" name="Triangle 52"/>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63" name="Rectangle 62"/>
          <p:cNvSpPr/>
          <p:nvPr/>
        </p:nvSpPr>
        <p:spPr>
          <a:xfrm rot="10800000">
            <a:off x="394297" y="1467425"/>
            <a:ext cx="1419621" cy="1153870"/>
          </a:xfrm>
          <a:prstGeom prst="rect">
            <a:avLst/>
          </a:prstGeom>
          <a:gradFill>
            <a:gsLst>
              <a:gs pos="0">
                <a:schemeClr val="accent1">
                  <a:lumMod val="5000"/>
                  <a:lumOff val="95000"/>
                  <a:alpha val="0"/>
                </a:schemeClr>
              </a:gs>
              <a:gs pos="4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7" name="Rectangle 76"/>
          <p:cNvSpPr/>
          <p:nvPr/>
        </p:nvSpPr>
        <p:spPr>
          <a:xfrm>
            <a:off x="7491699" y="1589712"/>
            <a:ext cx="1272665" cy="1008353"/>
          </a:xfrm>
          <a:prstGeom prst="rect">
            <a:avLst/>
          </a:prstGeom>
          <a:gradFill>
            <a:gsLst>
              <a:gs pos="0">
                <a:schemeClr val="accent1">
                  <a:lumMod val="5000"/>
                  <a:lumOff val="95000"/>
                  <a:alpha val="0"/>
                </a:schemeClr>
              </a:gs>
              <a:gs pos="4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cxnSp>
        <p:nvCxnSpPr>
          <p:cNvPr id="54" name="Straight Arrow Connector 53"/>
          <p:cNvCxnSpPr/>
          <p:nvPr/>
        </p:nvCxnSpPr>
        <p:spPr>
          <a:xfrm>
            <a:off x="1645193" y="2509696"/>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135215" y="2517840"/>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4560672" y="2509696"/>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5907042" y="2501638"/>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7275225" y="2501638"/>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630231" y="1224757"/>
            <a:ext cx="990657" cy="276999"/>
          </a:xfrm>
          <a:prstGeom prst="rect">
            <a:avLst/>
          </a:prstGeom>
          <a:noFill/>
        </p:spPr>
        <p:txBody>
          <a:bodyPr wrap="none" lIns="0" tIns="0" rIns="0" bIns="0" rtlCol="0">
            <a:spAutoFit/>
          </a:bodyPr>
          <a:lstStyle/>
          <a:p>
            <a:pPr algn="ctr"/>
            <a:r>
              <a:rPr lang="en-US" dirty="0" smtClean="0"/>
              <a:t>Upstream</a:t>
            </a:r>
          </a:p>
        </p:txBody>
      </p:sp>
      <p:sp>
        <p:nvSpPr>
          <p:cNvPr id="65" name="TextBox 64"/>
          <p:cNvSpPr txBox="1"/>
          <p:nvPr/>
        </p:nvSpPr>
        <p:spPr>
          <a:xfrm>
            <a:off x="7357146" y="1188644"/>
            <a:ext cx="1282402" cy="276999"/>
          </a:xfrm>
          <a:prstGeom prst="rect">
            <a:avLst/>
          </a:prstGeom>
          <a:noFill/>
        </p:spPr>
        <p:txBody>
          <a:bodyPr wrap="none" lIns="0" tIns="0" rIns="0" bIns="0" rtlCol="0">
            <a:spAutoFit/>
          </a:bodyPr>
          <a:lstStyle/>
          <a:p>
            <a:pPr algn="ctr"/>
            <a:r>
              <a:rPr lang="en-US" dirty="0" smtClean="0"/>
              <a:t>Downstream</a:t>
            </a:r>
          </a:p>
        </p:txBody>
      </p:sp>
      <p:sp>
        <p:nvSpPr>
          <p:cNvPr id="66" name="TextBox 65"/>
          <p:cNvSpPr txBox="1"/>
          <p:nvPr/>
        </p:nvSpPr>
        <p:spPr>
          <a:xfrm>
            <a:off x="3945717" y="1167341"/>
            <a:ext cx="1013291" cy="276999"/>
          </a:xfrm>
          <a:prstGeom prst="rect">
            <a:avLst/>
          </a:prstGeom>
          <a:noFill/>
        </p:spPr>
        <p:txBody>
          <a:bodyPr wrap="none" lIns="0" tIns="0" rIns="0" bIns="0" rtlCol="0">
            <a:spAutoFit/>
          </a:bodyPr>
          <a:lstStyle/>
          <a:p>
            <a:pPr algn="ctr"/>
            <a:r>
              <a:rPr lang="en-US" dirty="0" smtClean="0"/>
              <a:t>Main Flow</a:t>
            </a:r>
          </a:p>
        </p:txBody>
      </p:sp>
      <p:sp>
        <p:nvSpPr>
          <p:cNvPr id="68" name="TextBox 67"/>
          <p:cNvSpPr txBox="1"/>
          <p:nvPr/>
        </p:nvSpPr>
        <p:spPr>
          <a:xfrm>
            <a:off x="1647934" y="2602051"/>
            <a:ext cx="365485" cy="276999"/>
          </a:xfrm>
          <a:prstGeom prst="rect">
            <a:avLst/>
          </a:prstGeom>
          <a:noFill/>
          <a:ln>
            <a:noFill/>
          </a:ln>
        </p:spPr>
        <p:txBody>
          <a:bodyPr wrap="none" lIns="0" tIns="0" rIns="0" bIns="0" rtlCol="0">
            <a:spAutoFit/>
          </a:bodyPr>
          <a:lstStyle/>
          <a:p>
            <a:pPr algn="ctr"/>
            <a:r>
              <a:rPr lang="en-US" dirty="0" smtClean="0">
                <a:solidFill>
                  <a:srgbClr val="00B050"/>
                </a:solidFill>
              </a:rPr>
              <a:t>pull</a:t>
            </a:r>
          </a:p>
        </p:txBody>
      </p:sp>
      <p:grpSp>
        <p:nvGrpSpPr>
          <p:cNvPr id="69" name="Group 68"/>
          <p:cNvGrpSpPr/>
          <p:nvPr/>
        </p:nvGrpSpPr>
        <p:grpSpPr>
          <a:xfrm>
            <a:off x="7491699" y="4267222"/>
            <a:ext cx="1347312" cy="411362"/>
            <a:chOff x="7491699" y="4267222"/>
            <a:chExt cx="1347312" cy="411362"/>
          </a:xfrm>
        </p:grpSpPr>
        <p:cxnSp>
          <p:nvCxnSpPr>
            <p:cNvPr id="70" name="Straight Arrow Connector 69"/>
            <p:cNvCxnSpPr/>
            <p:nvPr/>
          </p:nvCxnSpPr>
          <p:spPr>
            <a:xfrm>
              <a:off x="7491699" y="4378929"/>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7513800" y="4622797"/>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7944574" y="4267222"/>
              <a:ext cx="894437" cy="184666"/>
            </a:xfrm>
            <a:prstGeom prst="rect">
              <a:avLst/>
            </a:prstGeom>
            <a:noFill/>
          </p:spPr>
          <p:txBody>
            <a:bodyPr wrap="square" lIns="0" tIns="0" rIns="0" bIns="0" rtlCol="0">
              <a:spAutoFit/>
            </a:bodyPr>
            <a:lstStyle/>
            <a:p>
              <a:r>
                <a:rPr lang="en-US" sz="1200" dirty="0" smtClean="0"/>
                <a:t>No demand</a:t>
              </a:r>
            </a:p>
          </p:txBody>
        </p:sp>
        <p:sp>
          <p:nvSpPr>
            <p:cNvPr id="73" name="TextBox 72"/>
            <p:cNvSpPr txBox="1"/>
            <p:nvPr/>
          </p:nvSpPr>
          <p:spPr>
            <a:xfrm>
              <a:off x="7938812" y="4493918"/>
              <a:ext cx="894437" cy="184666"/>
            </a:xfrm>
            <a:prstGeom prst="rect">
              <a:avLst/>
            </a:prstGeom>
            <a:noFill/>
          </p:spPr>
          <p:txBody>
            <a:bodyPr wrap="square" lIns="0" tIns="0" rIns="0" bIns="0" rtlCol="0">
              <a:spAutoFit/>
            </a:bodyPr>
            <a:lstStyle/>
            <a:p>
              <a:r>
                <a:rPr lang="en-US" sz="1200" dirty="0" smtClean="0"/>
                <a:t>Demand</a:t>
              </a:r>
            </a:p>
          </p:txBody>
        </p:sp>
      </p:grpSp>
    </p:spTree>
    <p:extLst>
      <p:ext uri="{BB962C8B-B14F-4D97-AF65-F5344CB8AC3E}">
        <p14:creationId xmlns:p14="http://schemas.microsoft.com/office/powerpoint/2010/main" val="203113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618" y="1214589"/>
            <a:ext cx="2681478" cy="567556"/>
          </a:xfrm>
        </p:spPr>
        <p:txBody>
          <a:bodyPr/>
          <a:lstStyle/>
          <a:p>
            <a:r>
              <a:rPr lang="en-US" dirty="0" smtClean="0"/>
              <a:t>Core Concepts</a:t>
            </a:r>
            <a:endParaRPr lang="en-US" dirty="0"/>
          </a:p>
        </p:txBody>
      </p:sp>
      <p:sp>
        <p:nvSpPr>
          <p:cNvPr id="3" name="Text Placeholder 2"/>
          <p:cNvSpPr>
            <a:spLocks noGrp="1"/>
          </p:cNvSpPr>
          <p:nvPr>
            <p:ph type="body" sz="quarter" idx="13"/>
          </p:nvPr>
        </p:nvSpPr>
        <p:spPr>
          <a:xfrm>
            <a:off x="4422710" y="988275"/>
            <a:ext cx="4618653" cy="3621024"/>
          </a:xfrm>
        </p:spPr>
        <p:txBody>
          <a:bodyPr/>
          <a:lstStyle/>
          <a:p>
            <a:endParaRPr lang="en-US" sz="1800" dirty="0" smtClean="0">
              <a:latin typeface="+mn-lt"/>
            </a:endParaRPr>
          </a:p>
          <a:p>
            <a:r>
              <a:rPr lang="en-US" sz="1800" b="1" dirty="0" smtClean="0">
                <a:latin typeface="+mn-lt"/>
              </a:rPr>
              <a:t>Linear</a:t>
            </a:r>
            <a:r>
              <a:rPr lang="en-US" sz="1800" dirty="0" smtClean="0">
                <a:latin typeface="+mn-lt"/>
              </a:rPr>
              <a:t> Stages: </a:t>
            </a:r>
            <a:r>
              <a:rPr lang="en-US" sz="1800" dirty="0">
                <a:latin typeface="+mn-lt"/>
              </a:rPr>
              <a:t>s</a:t>
            </a:r>
            <a:r>
              <a:rPr lang="en-US" sz="1800" dirty="0" smtClean="0">
                <a:latin typeface="+mn-lt"/>
              </a:rPr>
              <a:t>ource, flow, sink</a:t>
            </a:r>
          </a:p>
          <a:p>
            <a:endParaRPr lang="en-US" dirty="0" smtClean="0"/>
          </a:p>
          <a:p>
            <a:endParaRPr lang="en-US" dirty="0"/>
          </a:p>
        </p:txBody>
      </p:sp>
      <p:pic>
        <p:nvPicPr>
          <p:cNvPr id="5" name="Picture 4"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grpSp>
        <p:nvGrpSpPr>
          <p:cNvPr id="88" name="Group 87"/>
          <p:cNvGrpSpPr/>
          <p:nvPr/>
        </p:nvGrpSpPr>
        <p:grpSpPr>
          <a:xfrm>
            <a:off x="2725606" y="2316329"/>
            <a:ext cx="788460" cy="504766"/>
            <a:chOff x="2357053" y="2326301"/>
            <a:chExt cx="891109" cy="570481"/>
          </a:xfrm>
        </p:grpSpPr>
        <p:sp>
          <p:nvSpPr>
            <p:cNvPr id="59" name="Rectangle 58"/>
            <p:cNvSpPr/>
            <p:nvPr/>
          </p:nvSpPr>
          <p:spPr>
            <a:xfrm>
              <a:off x="2515319" y="2326301"/>
              <a:ext cx="570481" cy="57048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60" name="Group 59"/>
            <p:cNvGrpSpPr/>
            <p:nvPr/>
          </p:nvGrpSpPr>
          <p:grpSpPr>
            <a:xfrm>
              <a:off x="2357053" y="2558269"/>
              <a:ext cx="152099" cy="148148"/>
              <a:chOff x="156317" y="2377791"/>
              <a:chExt cx="152099" cy="148148"/>
            </a:xfrm>
          </p:grpSpPr>
          <p:sp>
            <p:nvSpPr>
              <p:cNvPr id="67" name="Rectangle 66"/>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68" name="Triangle 67"/>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61" name="Group 60"/>
            <p:cNvGrpSpPr/>
            <p:nvPr/>
          </p:nvGrpSpPr>
          <p:grpSpPr>
            <a:xfrm>
              <a:off x="3096063" y="2537467"/>
              <a:ext cx="152099" cy="148148"/>
              <a:chOff x="156317" y="2377791"/>
              <a:chExt cx="152099" cy="148148"/>
            </a:xfrm>
          </p:grpSpPr>
          <p:sp>
            <p:nvSpPr>
              <p:cNvPr id="65" name="Rectangle 64"/>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66" name="Triangle 65"/>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89" name="Group 88"/>
          <p:cNvGrpSpPr/>
          <p:nvPr/>
        </p:nvGrpSpPr>
        <p:grpSpPr>
          <a:xfrm>
            <a:off x="1481550" y="2311586"/>
            <a:ext cx="644801" cy="504766"/>
            <a:chOff x="1358528" y="2326301"/>
            <a:chExt cx="728747" cy="570481"/>
          </a:xfrm>
        </p:grpSpPr>
        <p:sp>
          <p:nvSpPr>
            <p:cNvPr id="71" name="Rectangle 70"/>
            <p:cNvSpPr/>
            <p:nvPr/>
          </p:nvSpPr>
          <p:spPr>
            <a:xfrm>
              <a:off x="1516794" y="2326301"/>
              <a:ext cx="570481" cy="57048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72" name="Group 71"/>
            <p:cNvGrpSpPr/>
            <p:nvPr/>
          </p:nvGrpSpPr>
          <p:grpSpPr>
            <a:xfrm>
              <a:off x="1358528" y="2558269"/>
              <a:ext cx="152099" cy="148148"/>
              <a:chOff x="156317" y="2377791"/>
              <a:chExt cx="152099" cy="148148"/>
            </a:xfrm>
          </p:grpSpPr>
          <p:sp>
            <p:nvSpPr>
              <p:cNvPr id="76" name="Rectangle 75"/>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7" name="Triangle 76"/>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87" name="Group 86"/>
          <p:cNvGrpSpPr/>
          <p:nvPr/>
        </p:nvGrpSpPr>
        <p:grpSpPr>
          <a:xfrm>
            <a:off x="374647" y="2321156"/>
            <a:ext cx="648425" cy="504766"/>
            <a:chOff x="572935" y="2331044"/>
            <a:chExt cx="732843" cy="570481"/>
          </a:xfrm>
        </p:grpSpPr>
        <p:sp>
          <p:nvSpPr>
            <p:cNvPr id="80" name="Rectangle 79"/>
            <p:cNvSpPr/>
            <p:nvPr/>
          </p:nvSpPr>
          <p:spPr>
            <a:xfrm>
              <a:off x="572935" y="2331044"/>
              <a:ext cx="570481" cy="57048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82" name="Group 81"/>
            <p:cNvGrpSpPr/>
            <p:nvPr/>
          </p:nvGrpSpPr>
          <p:grpSpPr>
            <a:xfrm>
              <a:off x="1153679" y="2542210"/>
              <a:ext cx="152099" cy="148148"/>
              <a:chOff x="156317" y="2377791"/>
              <a:chExt cx="152099" cy="148148"/>
            </a:xfrm>
          </p:grpSpPr>
          <p:sp>
            <p:nvSpPr>
              <p:cNvPr id="83" name="Rectangle 82"/>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4" name="Triangle 83"/>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sp>
        <p:nvSpPr>
          <p:cNvPr id="90" name="TextBox 89"/>
          <p:cNvSpPr txBox="1"/>
          <p:nvPr/>
        </p:nvSpPr>
        <p:spPr>
          <a:xfrm>
            <a:off x="351447" y="2026797"/>
            <a:ext cx="607035" cy="215444"/>
          </a:xfrm>
          <a:prstGeom prst="rect">
            <a:avLst/>
          </a:prstGeom>
          <a:noFill/>
        </p:spPr>
        <p:txBody>
          <a:bodyPr wrap="square" lIns="0" tIns="0" rIns="0" bIns="0" rtlCol="0">
            <a:spAutoFit/>
          </a:bodyPr>
          <a:lstStyle/>
          <a:p>
            <a:pPr algn="ctr"/>
            <a:r>
              <a:rPr lang="en-US" sz="1400" dirty="0" smtClean="0"/>
              <a:t>Source</a:t>
            </a:r>
          </a:p>
        </p:txBody>
      </p:sp>
      <p:sp>
        <p:nvSpPr>
          <p:cNvPr id="91" name="TextBox 90"/>
          <p:cNvSpPr txBox="1"/>
          <p:nvPr/>
        </p:nvSpPr>
        <p:spPr>
          <a:xfrm>
            <a:off x="1544801" y="2024903"/>
            <a:ext cx="607035" cy="215444"/>
          </a:xfrm>
          <a:prstGeom prst="rect">
            <a:avLst/>
          </a:prstGeom>
          <a:noFill/>
        </p:spPr>
        <p:txBody>
          <a:bodyPr wrap="square" lIns="0" tIns="0" rIns="0" bIns="0" rtlCol="0">
            <a:spAutoFit/>
          </a:bodyPr>
          <a:lstStyle/>
          <a:p>
            <a:pPr algn="ctr"/>
            <a:r>
              <a:rPr lang="en-US" sz="1400" dirty="0" smtClean="0"/>
              <a:t>Sink</a:t>
            </a:r>
          </a:p>
        </p:txBody>
      </p:sp>
      <p:sp>
        <p:nvSpPr>
          <p:cNvPr id="92" name="TextBox 91"/>
          <p:cNvSpPr txBox="1"/>
          <p:nvPr/>
        </p:nvSpPr>
        <p:spPr>
          <a:xfrm>
            <a:off x="2781905" y="2031482"/>
            <a:ext cx="607035" cy="215444"/>
          </a:xfrm>
          <a:prstGeom prst="rect">
            <a:avLst/>
          </a:prstGeom>
          <a:noFill/>
        </p:spPr>
        <p:txBody>
          <a:bodyPr wrap="square" lIns="0" tIns="0" rIns="0" bIns="0" rtlCol="0">
            <a:spAutoFit/>
          </a:bodyPr>
          <a:lstStyle/>
          <a:p>
            <a:pPr algn="ctr"/>
            <a:r>
              <a:rPr lang="en-US" sz="1400" dirty="0" smtClean="0"/>
              <a:t>Flow</a:t>
            </a:r>
          </a:p>
        </p:txBody>
      </p:sp>
      <p:sp>
        <p:nvSpPr>
          <p:cNvPr id="97" name="Content Placeholder 96"/>
          <p:cNvSpPr>
            <a:spLocks noGrp="1"/>
          </p:cNvSpPr>
          <p:nvPr>
            <p:ph sz="quarter" idx="14"/>
          </p:nvPr>
        </p:nvSpPr>
        <p:spPr/>
        <p:txBody>
          <a:bodyPr/>
          <a:lstStyle/>
          <a:p>
            <a:endParaRPr lang="en-US"/>
          </a:p>
        </p:txBody>
      </p:sp>
    </p:spTree>
    <p:extLst>
      <p:ext uri="{BB962C8B-B14F-4D97-AF65-F5344CB8AC3E}">
        <p14:creationId xmlns:p14="http://schemas.microsoft.com/office/powerpoint/2010/main" val="937386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Back-pressure</a:t>
            </a:r>
          </a:p>
        </p:txBody>
      </p:sp>
      <p:pic>
        <p:nvPicPr>
          <p:cNvPr id="5" name="Picture 4"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grpSp>
        <p:nvGrpSpPr>
          <p:cNvPr id="6" name="Group 5"/>
          <p:cNvGrpSpPr/>
          <p:nvPr/>
        </p:nvGrpSpPr>
        <p:grpSpPr>
          <a:xfrm>
            <a:off x="503200" y="1744587"/>
            <a:ext cx="1251858" cy="765109"/>
            <a:chOff x="1796141" y="1688840"/>
            <a:chExt cx="1251858" cy="765109"/>
          </a:xfrm>
        </p:grpSpPr>
        <p:sp>
          <p:nvSpPr>
            <p:cNvPr id="7" name="Rectangle 6"/>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 name="Rectangle 7"/>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9" name="Rectangle 8"/>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0" name="Triangle 9"/>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 name="Triangle 10"/>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12" name="Group 11"/>
          <p:cNvGrpSpPr/>
          <p:nvPr/>
        </p:nvGrpSpPr>
        <p:grpSpPr>
          <a:xfrm>
            <a:off x="1871698" y="1747070"/>
            <a:ext cx="1391274" cy="765109"/>
            <a:chOff x="1796141" y="1688840"/>
            <a:chExt cx="1251858" cy="765109"/>
          </a:xfrm>
        </p:grpSpPr>
        <p:sp>
          <p:nvSpPr>
            <p:cNvPr id="13" name="Rectangle 1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4" name="Rectangle 1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 name="Rectangle 1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6" name="Triangle 1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7" name="Triangle 1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18" name="Group 17"/>
          <p:cNvGrpSpPr/>
          <p:nvPr/>
        </p:nvGrpSpPr>
        <p:grpSpPr>
          <a:xfrm>
            <a:off x="7458598" y="1746356"/>
            <a:ext cx="1251858" cy="765109"/>
            <a:chOff x="1796141" y="1688840"/>
            <a:chExt cx="1251858" cy="765109"/>
          </a:xfrm>
        </p:grpSpPr>
        <p:sp>
          <p:nvSpPr>
            <p:cNvPr id="19" name="Rectangle 18"/>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0" name="Rectangle 19"/>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1" name="Rectangle 20"/>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2" name="Triangle 21"/>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3" name="Triangle 22"/>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24" name="Group 23"/>
          <p:cNvGrpSpPr/>
          <p:nvPr/>
        </p:nvGrpSpPr>
        <p:grpSpPr>
          <a:xfrm>
            <a:off x="6099745" y="1752731"/>
            <a:ext cx="1251858" cy="765109"/>
            <a:chOff x="1796141" y="1688840"/>
            <a:chExt cx="1251858" cy="765109"/>
          </a:xfrm>
        </p:grpSpPr>
        <p:sp>
          <p:nvSpPr>
            <p:cNvPr id="25" name="Rectangle 24"/>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6" name="Rectangle 25"/>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7" name="Rectangle 26"/>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8" name="Triangle 27"/>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9" name="Triangle 28"/>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57" name="Rounded Rectangle 56"/>
          <p:cNvSpPr/>
          <p:nvPr/>
        </p:nvSpPr>
        <p:spPr>
          <a:xfrm>
            <a:off x="378619" y="1125275"/>
            <a:ext cx="8559475" cy="1904252"/>
          </a:xfrm>
          <a:prstGeom prst="roundRect">
            <a:avLst>
              <a:gd name="adj" fmla="val 8795"/>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42" name="Group 41"/>
          <p:cNvGrpSpPr/>
          <p:nvPr/>
        </p:nvGrpSpPr>
        <p:grpSpPr>
          <a:xfrm rot="10800000" flipH="1">
            <a:off x="3354589" y="1734455"/>
            <a:ext cx="1251858" cy="767182"/>
            <a:chOff x="1796141" y="1688840"/>
            <a:chExt cx="1251858" cy="765109"/>
          </a:xfrm>
        </p:grpSpPr>
        <p:sp>
          <p:nvSpPr>
            <p:cNvPr id="43" name="Rectangle 4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4" name="Rectangle 4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5" name="Rectangle 4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6" name="Triangle 4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7" name="Triangle 4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48" name="Group 47"/>
          <p:cNvGrpSpPr/>
          <p:nvPr/>
        </p:nvGrpSpPr>
        <p:grpSpPr>
          <a:xfrm rot="10800000" flipH="1">
            <a:off x="4738735" y="1742514"/>
            <a:ext cx="1251858" cy="767182"/>
            <a:chOff x="1796141" y="1688840"/>
            <a:chExt cx="1251858" cy="765109"/>
          </a:xfrm>
        </p:grpSpPr>
        <p:sp>
          <p:nvSpPr>
            <p:cNvPr id="49" name="Rectangle 48"/>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0" name="Rectangle 49"/>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1" name="Rectangle 50"/>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2" name="Triangle 51"/>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3" name="Triangle 52"/>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63" name="Rectangle 62"/>
          <p:cNvSpPr/>
          <p:nvPr/>
        </p:nvSpPr>
        <p:spPr>
          <a:xfrm rot="10800000">
            <a:off x="394297" y="1467425"/>
            <a:ext cx="1419621" cy="1153870"/>
          </a:xfrm>
          <a:prstGeom prst="rect">
            <a:avLst/>
          </a:prstGeom>
          <a:gradFill>
            <a:gsLst>
              <a:gs pos="0">
                <a:schemeClr val="accent1">
                  <a:lumMod val="5000"/>
                  <a:lumOff val="95000"/>
                  <a:alpha val="0"/>
                </a:schemeClr>
              </a:gs>
              <a:gs pos="4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7" name="Rectangle 76"/>
          <p:cNvSpPr/>
          <p:nvPr/>
        </p:nvSpPr>
        <p:spPr>
          <a:xfrm>
            <a:off x="7491699" y="1589712"/>
            <a:ext cx="1272665" cy="1008353"/>
          </a:xfrm>
          <a:prstGeom prst="rect">
            <a:avLst/>
          </a:prstGeom>
          <a:gradFill>
            <a:gsLst>
              <a:gs pos="0">
                <a:schemeClr val="accent1">
                  <a:lumMod val="5000"/>
                  <a:lumOff val="95000"/>
                  <a:alpha val="0"/>
                </a:schemeClr>
              </a:gs>
              <a:gs pos="4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cxnSp>
        <p:nvCxnSpPr>
          <p:cNvPr id="54" name="Straight Arrow Connector 53"/>
          <p:cNvCxnSpPr/>
          <p:nvPr/>
        </p:nvCxnSpPr>
        <p:spPr>
          <a:xfrm>
            <a:off x="1645193" y="2509696"/>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135215" y="2517840"/>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4560672" y="2509696"/>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5907042" y="2501638"/>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7275225" y="2501638"/>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630231" y="1224757"/>
            <a:ext cx="990657" cy="276999"/>
          </a:xfrm>
          <a:prstGeom prst="rect">
            <a:avLst/>
          </a:prstGeom>
          <a:noFill/>
        </p:spPr>
        <p:txBody>
          <a:bodyPr wrap="none" lIns="0" tIns="0" rIns="0" bIns="0" rtlCol="0">
            <a:spAutoFit/>
          </a:bodyPr>
          <a:lstStyle/>
          <a:p>
            <a:pPr algn="ctr"/>
            <a:r>
              <a:rPr lang="en-US" dirty="0" smtClean="0"/>
              <a:t>Upstream</a:t>
            </a:r>
          </a:p>
        </p:txBody>
      </p:sp>
      <p:sp>
        <p:nvSpPr>
          <p:cNvPr id="65" name="TextBox 64"/>
          <p:cNvSpPr txBox="1"/>
          <p:nvPr/>
        </p:nvSpPr>
        <p:spPr>
          <a:xfrm>
            <a:off x="7357146" y="1188644"/>
            <a:ext cx="1282402" cy="276999"/>
          </a:xfrm>
          <a:prstGeom prst="rect">
            <a:avLst/>
          </a:prstGeom>
          <a:noFill/>
        </p:spPr>
        <p:txBody>
          <a:bodyPr wrap="none" lIns="0" tIns="0" rIns="0" bIns="0" rtlCol="0">
            <a:spAutoFit/>
          </a:bodyPr>
          <a:lstStyle/>
          <a:p>
            <a:pPr algn="ctr"/>
            <a:r>
              <a:rPr lang="en-US" dirty="0" smtClean="0"/>
              <a:t>Downstream</a:t>
            </a:r>
          </a:p>
        </p:txBody>
      </p:sp>
      <p:sp>
        <p:nvSpPr>
          <p:cNvPr id="66" name="TextBox 65"/>
          <p:cNvSpPr txBox="1"/>
          <p:nvPr/>
        </p:nvSpPr>
        <p:spPr>
          <a:xfrm>
            <a:off x="3945717" y="1167341"/>
            <a:ext cx="1013291" cy="276999"/>
          </a:xfrm>
          <a:prstGeom prst="rect">
            <a:avLst/>
          </a:prstGeom>
          <a:noFill/>
        </p:spPr>
        <p:txBody>
          <a:bodyPr wrap="none" lIns="0" tIns="0" rIns="0" bIns="0" rtlCol="0">
            <a:spAutoFit/>
          </a:bodyPr>
          <a:lstStyle/>
          <a:p>
            <a:pPr algn="ctr"/>
            <a:r>
              <a:rPr lang="en-US" dirty="0" smtClean="0"/>
              <a:t>Main Flow</a:t>
            </a:r>
          </a:p>
        </p:txBody>
      </p:sp>
      <p:grpSp>
        <p:nvGrpSpPr>
          <p:cNvPr id="56" name="Group 55"/>
          <p:cNvGrpSpPr/>
          <p:nvPr/>
        </p:nvGrpSpPr>
        <p:grpSpPr>
          <a:xfrm>
            <a:off x="7491699" y="4267222"/>
            <a:ext cx="1347312" cy="411362"/>
            <a:chOff x="7491699" y="4267222"/>
            <a:chExt cx="1347312" cy="411362"/>
          </a:xfrm>
        </p:grpSpPr>
        <p:cxnSp>
          <p:nvCxnSpPr>
            <p:cNvPr id="58" name="Straight Arrow Connector 57"/>
            <p:cNvCxnSpPr/>
            <p:nvPr/>
          </p:nvCxnSpPr>
          <p:spPr>
            <a:xfrm>
              <a:off x="7491699" y="4378929"/>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7513800" y="4622797"/>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7944574" y="4267222"/>
              <a:ext cx="894437" cy="184666"/>
            </a:xfrm>
            <a:prstGeom prst="rect">
              <a:avLst/>
            </a:prstGeom>
            <a:noFill/>
          </p:spPr>
          <p:txBody>
            <a:bodyPr wrap="square" lIns="0" tIns="0" rIns="0" bIns="0" rtlCol="0">
              <a:spAutoFit/>
            </a:bodyPr>
            <a:lstStyle/>
            <a:p>
              <a:r>
                <a:rPr lang="en-US" sz="1200" dirty="0" smtClean="0"/>
                <a:t>No demand</a:t>
              </a:r>
            </a:p>
          </p:txBody>
        </p:sp>
        <p:sp>
          <p:nvSpPr>
            <p:cNvPr id="69" name="TextBox 68"/>
            <p:cNvSpPr txBox="1"/>
            <p:nvPr/>
          </p:nvSpPr>
          <p:spPr>
            <a:xfrm>
              <a:off x="7938812" y="4493918"/>
              <a:ext cx="894437" cy="184666"/>
            </a:xfrm>
            <a:prstGeom prst="rect">
              <a:avLst/>
            </a:prstGeom>
            <a:noFill/>
          </p:spPr>
          <p:txBody>
            <a:bodyPr wrap="square" lIns="0" tIns="0" rIns="0" bIns="0" rtlCol="0">
              <a:spAutoFit/>
            </a:bodyPr>
            <a:lstStyle/>
            <a:p>
              <a:r>
                <a:rPr lang="en-US" sz="1200" dirty="0" smtClean="0"/>
                <a:t>Demand</a:t>
              </a:r>
            </a:p>
          </p:txBody>
        </p:sp>
      </p:grpSp>
    </p:spTree>
    <p:extLst>
      <p:ext uri="{BB962C8B-B14F-4D97-AF65-F5344CB8AC3E}">
        <p14:creationId xmlns:p14="http://schemas.microsoft.com/office/powerpoint/2010/main" val="920346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Back-pressure</a:t>
            </a:r>
          </a:p>
        </p:txBody>
      </p:sp>
      <p:pic>
        <p:nvPicPr>
          <p:cNvPr id="5" name="Picture 4" descr="squbs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grpSp>
        <p:nvGrpSpPr>
          <p:cNvPr id="6" name="Group 5"/>
          <p:cNvGrpSpPr/>
          <p:nvPr/>
        </p:nvGrpSpPr>
        <p:grpSpPr>
          <a:xfrm>
            <a:off x="503200" y="1744587"/>
            <a:ext cx="1251858" cy="765109"/>
            <a:chOff x="1796141" y="1688840"/>
            <a:chExt cx="1251858" cy="765109"/>
          </a:xfrm>
        </p:grpSpPr>
        <p:sp>
          <p:nvSpPr>
            <p:cNvPr id="7" name="Rectangle 6"/>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 name="Rectangle 7"/>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9" name="Rectangle 8"/>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0" name="Triangle 9"/>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 name="Triangle 10"/>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12" name="Group 11"/>
          <p:cNvGrpSpPr/>
          <p:nvPr/>
        </p:nvGrpSpPr>
        <p:grpSpPr>
          <a:xfrm>
            <a:off x="1871698" y="1747070"/>
            <a:ext cx="1391274" cy="765109"/>
            <a:chOff x="1796141" y="1688840"/>
            <a:chExt cx="1251858" cy="765109"/>
          </a:xfrm>
        </p:grpSpPr>
        <p:sp>
          <p:nvSpPr>
            <p:cNvPr id="13" name="Rectangle 1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4" name="Rectangle 1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 name="Rectangle 1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6" name="Triangle 1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7" name="Triangle 1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18" name="Group 17"/>
          <p:cNvGrpSpPr/>
          <p:nvPr/>
        </p:nvGrpSpPr>
        <p:grpSpPr>
          <a:xfrm>
            <a:off x="7458598" y="1746356"/>
            <a:ext cx="1251858" cy="765109"/>
            <a:chOff x="1796141" y="1688840"/>
            <a:chExt cx="1251858" cy="765109"/>
          </a:xfrm>
        </p:grpSpPr>
        <p:sp>
          <p:nvSpPr>
            <p:cNvPr id="19" name="Rectangle 18"/>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0" name="Rectangle 19"/>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1" name="Rectangle 20"/>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2" name="Triangle 21"/>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3" name="Triangle 22"/>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24" name="Group 23"/>
          <p:cNvGrpSpPr/>
          <p:nvPr/>
        </p:nvGrpSpPr>
        <p:grpSpPr>
          <a:xfrm>
            <a:off x="6099745" y="1752731"/>
            <a:ext cx="1251858" cy="765109"/>
            <a:chOff x="1796141" y="1688840"/>
            <a:chExt cx="1251858" cy="765109"/>
          </a:xfrm>
        </p:grpSpPr>
        <p:sp>
          <p:nvSpPr>
            <p:cNvPr id="25" name="Rectangle 24"/>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6" name="Rectangle 25"/>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7" name="Rectangle 26"/>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8" name="Triangle 27"/>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9" name="Triangle 28"/>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57" name="Rounded Rectangle 56"/>
          <p:cNvSpPr/>
          <p:nvPr/>
        </p:nvSpPr>
        <p:spPr>
          <a:xfrm>
            <a:off x="378619" y="1125275"/>
            <a:ext cx="8559475" cy="1904252"/>
          </a:xfrm>
          <a:prstGeom prst="roundRect">
            <a:avLst>
              <a:gd name="adj" fmla="val 8795"/>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42" name="Group 41"/>
          <p:cNvGrpSpPr/>
          <p:nvPr/>
        </p:nvGrpSpPr>
        <p:grpSpPr>
          <a:xfrm rot="10800000" flipH="1">
            <a:off x="3354589" y="1734455"/>
            <a:ext cx="1251858" cy="767182"/>
            <a:chOff x="1796141" y="1688840"/>
            <a:chExt cx="1251858" cy="765109"/>
          </a:xfrm>
        </p:grpSpPr>
        <p:sp>
          <p:nvSpPr>
            <p:cNvPr id="43" name="Rectangle 4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4" name="Rectangle 4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5" name="Rectangle 4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6" name="Triangle 4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7" name="Triangle 4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48" name="Group 47"/>
          <p:cNvGrpSpPr/>
          <p:nvPr/>
        </p:nvGrpSpPr>
        <p:grpSpPr>
          <a:xfrm rot="10800000" flipH="1">
            <a:off x="4738735" y="1742514"/>
            <a:ext cx="1251858" cy="767182"/>
            <a:chOff x="1796141" y="1688840"/>
            <a:chExt cx="1251858" cy="765109"/>
          </a:xfrm>
        </p:grpSpPr>
        <p:sp>
          <p:nvSpPr>
            <p:cNvPr id="49" name="Rectangle 48"/>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0" name="Rectangle 49"/>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1" name="Rectangle 50"/>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2" name="Triangle 51"/>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3" name="Triangle 52"/>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63" name="Rectangle 62"/>
          <p:cNvSpPr/>
          <p:nvPr/>
        </p:nvSpPr>
        <p:spPr>
          <a:xfrm rot="10800000">
            <a:off x="394297" y="1467425"/>
            <a:ext cx="1419621" cy="1153870"/>
          </a:xfrm>
          <a:prstGeom prst="rect">
            <a:avLst/>
          </a:prstGeom>
          <a:gradFill>
            <a:gsLst>
              <a:gs pos="0">
                <a:schemeClr val="accent1">
                  <a:lumMod val="5000"/>
                  <a:lumOff val="95000"/>
                  <a:alpha val="0"/>
                </a:schemeClr>
              </a:gs>
              <a:gs pos="4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7" name="Rectangle 76"/>
          <p:cNvSpPr/>
          <p:nvPr/>
        </p:nvSpPr>
        <p:spPr>
          <a:xfrm>
            <a:off x="7491699" y="1589712"/>
            <a:ext cx="1272665" cy="1008353"/>
          </a:xfrm>
          <a:prstGeom prst="rect">
            <a:avLst/>
          </a:prstGeom>
          <a:gradFill>
            <a:gsLst>
              <a:gs pos="0">
                <a:schemeClr val="accent1">
                  <a:lumMod val="5000"/>
                  <a:lumOff val="95000"/>
                  <a:alpha val="0"/>
                </a:schemeClr>
              </a:gs>
              <a:gs pos="4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cxnSp>
        <p:nvCxnSpPr>
          <p:cNvPr id="54" name="Straight Arrow Connector 53"/>
          <p:cNvCxnSpPr/>
          <p:nvPr/>
        </p:nvCxnSpPr>
        <p:spPr>
          <a:xfrm>
            <a:off x="1645193" y="2509696"/>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135215" y="2517840"/>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4560672" y="2509696"/>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5907042" y="2501638"/>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7275225" y="2501638"/>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630231" y="1224757"/>
            <a:ext cx="990657" cy="276999"/>
          </a:xfrm>
          <a:prstGeom prst="rect">
            <a:avLst/>
          </a:prstGeom>
          <a:noFill/>
        </p:spPr>
        <p:txBody>
          <a:bodyPr wrap="none" lIns="0" tIns="0" rIns="0" bIns="0" rtlCol="0">
            <a:spAutoFit/>
          </a:bodyPr>
          <a:lstStyle/>
          <a:p>
            <a:pPr algn="ctr"/>
            <a:r>
              <a:rPr lang="en-US" dirty="0" smtClean="0"/>
              <a:t>Upstream</a:t>
            </a:r>
          </a:p>
        </p:txBody>
      </p:sp>
      <p:sp>
        <p:nvSpPr>
          <p:cNvPr id="65" name="TextBox 64"/>
          <p:cNvSpPr txBox="1"/>
          <p:nvPr/>
        </p:nvSpPr>
        <p:spPr>
          <a:xfrm>
            <a:off x="7357146" y="1188644"/>
            <a:ext cx="1282402" cy="276999"/>
          </a:xfrm>
          <a:prstGeom prst="rect">
            <a:avLst/>
          </a:prstGeom>
          <a:noFill/>
        </p:spPr>
        <p:txBody>
          <a:bodyPr wrap="none" lIns="0" tIns="0" rIns="0" bIns="0" rtlCol="0">
            <a:spAutoFit/>
          </a:bodyPr>
          <a:lstStyle/>
          <a:p>
            <a:pPr algn="ctr"/>
            <a:r>
              <a:rPr lang="en-US" dirty="0" smtClean="0"/>
              <a:t>Downstream</a:t>
            </a:r>
          </a:p>
        </p:txBody>
      </p:sp>
      <p:sp>
        <p:nvSpPr>
          <p:cNvPr id="66" name="TextBox 65"/>
          <p:cNvSpPr txBox="1"/>
          <p:nvPr/>
        </p:nvSpPr>
        <p:spPr>
          <a:xfrm>
            <a:off x="3945717" y="1167341"/>
            <a:ext cx="1013291" cy="276999"/>
          </a:xfrm>
          <a:prstGeom prst="rect">
            <a:avLst/>
          </a:prstGeom>
          <a:noFill/>
        </p:spPr>
        <p:txBody>
          <a:bodyPr wrap="none" lIns="0" tIns="0" rIns="0" bIns="0" rtlCol="0">
            <a:spAutoFit/>
          </a:bodyPr>
          <a:lstStyle/>
          <a:p>
            <a:pPr algn="ctr"/>
            <a:r>
              <a:rPr lang="en-US" dirty="0" smtClean="0"/>
              <a:t>Main Flow</a:t>
            </a:r>
          </a:p>
        </p:txBody>
      </p:sp>
      <p:sp>
        <p:nvSpPr>
          <p:cNvPr id="56" name="TextBox 55"/>
          <p:cNvSpPr txBox="1"/>
          <p:nvPr/>
        </p:nvSpPr>
        <p:spPr>
          <a:xfrm>
            <a:off x="1564892" y="2564322"/>
            <a:ext cx="490519" cy="276999"/>
          </a:xfrm>
          <a:prstGeom prst="rect">
            <a:avLst/>
          </a:prstGeom>
          <a:noFill/>
          <a:ln>
            <a:noFill/>
          </a:ln>
        </p:spPr>
        <p:txBody>
          <a:bodyPr wrap="none" lIns="0" tIns="0" rIns="0" bIns="0" rtlCol="0">
            <a:spAutoFit/>
          </a:bodyPr>
          <a:lstStyle/>
          <a:p>
            <a:pPr algn="ctr"/>
            <a:r>
              <a:rPr lang="en-US" dirty="0" smtClean="0">
                <a:solidFill>
                  <a:srgbClr val="00B050"/>
                </a:solidFill>
              </a:rPr>
              <a:t>push</a:t>
            </a:r>
          </a:p>
        </p:txBody>
      </p:sp>
      <p:pic>
        <p:nvPicPr>
          <p:cNvPr id="58" name="Picture 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9973" y="2218900"/>
            <a:ext cx="294112" cy="294112"/>
          </a:xfrm>
          <a:prstGeom prst="rect">
            <a:avLst/>
          </a:prstGeom>
        </p:spPr>
      </p:pic>
      <p:grpSp>
        <p:nvGrpSpPr>
          <p:cNvPr id="59" name="Group 58"/>
          <p:cNvGrpSpPr/>
          <p:nvPr/>
        </p:nvGrpSpPr>
        <p:grpSpPr>
          <a:xfrm>
            <a:off x="7491699" y="4267222"/>
            <a:ext cx="1347312" cy="411362"/>
            <a:chOff x="7491699" y="4267222"/>
            <a:chExt cx="1347312" cy="411362"/>
          </a:xfrm>
        </p:grpSpPr>
        <p:cxnSp>
          <p:nvCxnSpPr>
            <p:cNvPr id="67" name="Straight Arrow Connector 66"/>
            <p:cNvCxnSpPr/>
            <p:nvPr/>
          </p:nvCxnSpPr>
          <p:spPr>
            <a:xfrm>
              <a:off x="7491699" y="4378929"/>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7513800" y="4622797"/>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7944574" y="4267222"/>
              <a:ext cx="894437" cy="184666"/>
            </a:xfrm>
            <a:prstGeom prst="rect">
              <a:avLst/>
            </a:prstGeom>
            <a:noFill/>
          </p:spPr>
          <p:txBody>
            <a:bodyPr wrap="square" lIns="0" tIns="0" rIns="0" bIns="0" rtlCol="0">
              <a:spAutoFit/>
            </a:bodyPr>
            <a:lstStyle/>
            <a:p>
              <a:r>
                <a:rPr lang="en-US" sz="1200" dirty="0" smtClean="0"/>
                <a:t>No demand</a:t>
              </a:r>
            </a:p>
          </p:txBody>
        </p:sp>
        <p:sp>
          <p:nvSpPr>
            <p:cNvPr id="70" name="TextBox 69"/>
            <p:cNvSpPr txBox="1"/>
            <p:nvPr/>
          </p:nvSpPr>
          <p:spPr>
            <a:xfrm>
              <a:off x="7938812" y="4493918"/>
              <a:ext cx="894437" cy="184666"/>
            </a:xfrm>
            <a:prstGeom prst="rect">
              <a:avLst/>
            </a:prstGeom>
            <a:noFill/>
          </p:spPr>
          <p:txBody>
            <a:bodyPr wrap="square" lIns="0" tIns="0" rIns="0" bIns="0" rtlCol="0">
              <a:spAutoFit/>
            </a:bodyPr>
            <a:lstStyle/>
            <a:p>
              <a:r>
                <a:rPr lang="en-US" sz="1200" dirty="0" smtClean="0"/>
                <a:t>Demand</a:t>
              </a:r>
            </a:p>
          </p:txBody>
        </p:sp>
      </p:grpSp>
    </p:spTree>
    <p:extLst>
      <p:ext uri="{BB962C8B-B14F-4D97-AF65-F5344CB8AC3E}">
        <p14:creationId xmlns:p14="http://schemas.microsoft.com/office/powerpoint/2010/main" val="208871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Back-pressure</a:t>
            </a:r>
          </a:p>
        </p:txBody>
      </p:sp>
      <p:pic>
        <p:nvPicPr>
          <p:cNvPr id="5" name="Picture 4" descr="squbs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grpSp>
        <p:nvGrpSpPr>
          <p:cNvPr id="6" name="Group 5"/>
          <p:cNvGrpSpPr/>
          <p:nvPr/>
        </p:nvGrpSpPr>
        <p:grpSpPr>
          <a:xfrm>
            <a:off x="503200" y="1744587"/>
            <a:ext cx="1251858" cy="765109"/>
            <a:chOff x="1796141" y="1688840"/>
            <a:chExt cx="1251858" cy="765109"/>
          </a:xfrm>
        </p:grpSpPr>
        <p:sp>
          <p:nvSpPr>
            <p:cNvPr id="7" name="Rectangle 6"/>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 name="Rectangle 7"/>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9" name="Rectangle 8"/>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0" name="Triangle 9"/>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 name="Triangle 10"/>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12" name="Group 11"/>
          <p:cNvGrpSpPr/>
          <p:nvPr/>
        </p:nvGrpSpPr>
        <p:grpSpPr>
          <a:xfrm>
            <a:off x="1871698" y="1747070"/>
            <a:ext cx="1391274" cy="765109"/>
            <a:chOff x="1796141" y="1688840"/>
            <a:chExt cx="1251858" cy="765109"/>
          </a:xfrm>
        </p:grpSpPr>
        <p:sp>
          <p:nvSpPr>
            <p:cNvPr id="13" name="Rectangle 1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4" name="Rectangle 1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 name="Rectangle 1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6" name="Triangle 1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7" name="Triangle 1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18" name="Group 17"/>
          <p:cNvGrpSpPr/>
          <p:nvPr/>
        </p:nvGrpSpPr>
        <p:grpSpPr>
          <a:xfrm>
            <a:off x="7458598" y="1746356"/>
            <a:ext cx="1251858" cy="765109"/>
            <a:chOff x="1796141" y="1688840"/>
            <a:chExt cx="1251858" cy="765109"/>
          </a:xfrm>
        </p:grpSpPr>
        <p:sp>
          <p:nvSpPr>
            <p:cNvPr id="19" name="Rectangle 18"/>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0" name="Rectangle 19"/>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1" name="Rectangle 20"/>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2" name="Triangle 21"/>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3" name="Triangle 22"/>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24" name="Group 23"/>
          <p:cNvGrpSpPr/>
          <p:nvPr/>
        </p:nvGrpSpPr>
        <p:grpSpPr>
          <a:xfrm>
            <a:off x="6099745" y="1752731"/>
            <a:ext cx="1251858" cy="765109"/>
            <a:chOff x="1796141" y="1688840"/>
            <a:chExt cx="1251858" cy="765109"/>
          </a:xfrm>
        </p:grpSpPr>
        <p:sp>
          <p:nvSpPr>
            <p:cNvPr id="25" name="Rectangle 24"/>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6" name="Rectangle 25"/>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7" name="Rectangle 26"/>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8" name="Triangle 27"/>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9" name="Triangle 28"/>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57" name="Rounded Rectangle 56"/>
          <p:cNvSpPr/>
          <p:nvPr/>
        </p:nvSpPr>
        <p:spPr>
          <a:xfrm>
            <a:off x="378619" y="1125275"/>
            <a:ext cx="8559475" cy="1904252"/>
          </a:xfrm>
          <a:prstGeom prst="roundRect">
            <a:avLst>
              <a:gd name="adj" fmla="val 8795"/>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42" name="Group 41"/>
          <p:cNvGrpSpPr/>
          <p:nvPr/>
        </p:nvGrpSpPr>
        <p:grpSpPr>
          <a:xfrm rot="10800000" flipH="1">
            <a:off x="3354589" y="1734455"/>
            <a:ext cx="1251858" cy="767182"/>
            <a:chOff x="1796141" y="1688840"/>
            <a:chExt cx="1251858" cy="765109"/>
          </a:xfrm>
        </p:grpSpPr>
        <p:sp>
          <p:nvSpPr>
            <p:cNvPr id="43" name="Rectangle 4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4" name="Rectangle 4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5" name="Rectangle 4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6" name="Triangle 4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7" name="Triangle 4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48" name="Group 47"/>
          <p:cNvGrpSpPr/>
          <p:nvPr/>
        </p:nvGrpSpPr>
        <p:grpSpPr>
          <a:xfrm rot="10800000" flipH="1">
            <a:off x="4738735" y="1742514"/>
            <a:ext cx="1251858" cy="767182"/>
            <a:chOff x="1796141" y="1688840"/>
            <a:chExt cx="1251858" cy="765109"/>
          </a:xfrm>
        </p:grpSpPr>
        <p:sp>
          <p:nvSpPr>
            <p:cNvPr id="49" name="Rectangle 48"/>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0" name="Rectangle 49"/>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1" name="Rectangle 50"/>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2" name="Triangle 51"/>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3" name="Triangle 52"/>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63" name="Rectangle 62"/>
          <p:cNvSpPr/>
          <p:nvPr/>
        </p:nvSpPr>
        <p:spPr>
          <a:xfrm rot="10800000">
            <a:off x="394297" y="1467425"/>
            <a:ext cx="1419621" cy="1153870"/>
          </a:xfrm>
          <a:prstGeom prst="rect">
            <a:avLst/>
          </a:prstGeom>
          <a:gradFill>
            <a:gsLst>
              <a:gs pos="0">
                <a:schemeClr val="accent1">
                  <a:lumMod val="5000"/>
                  <a:lumOff val="95000"/>
                  <a:alpha val="0"/>
                </a:schemeClr>
              </a:gs>
              <a:gs pos="4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7" name="Rectangle 76"/>
          <p:cNvSpPr/>
          <p:nvPr/>
        </p:nvSpPr>
        <p:spPr>
          <a:xfrm>
            <a:off x="7491699" y="1589712"/>
            <a:ext cx="1272665" cy="1008353"/>
          </a:xfrm>
          <a:prstGeom prst="rect">
            <a:avLst/>
          </a:prstGeom>
          <a:gradFill>
            <a:gsLst>
              <a:gs pos="0">
                <a:schemeClr val="accent1">
                  <a:lumMod val="5000"/>
                  <a:lumOff val="95000"/>
                  <a:alpha val="0"/>
                </a:schemeClr>
              </a:gs>
              <a:gs pos="4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cxnSp>
        <p:nvCxnSpPr>
          <p:cNvPr id="54" name="Straight Arrow Connector 53"/>
          <p:cNvCxnSpPr/>
          <p:nvPr/>
        </p:nvCxnSpPr>
        <p:spPr>
          <a:xfrm>
            <a:off x="1645193" y="2509696"/>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135215" y="2517840"/>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4560672" y="2509696"/>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5907042" y="2501638"/>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7275225" y="2501638"/>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630231" y="1224757"/>
            <a:ext cx="990657" cy="276999"/>
          </a:xfrm>
          <a:prstGeom prst="rect">
            <a:avLst/>
          </a:prstGeom>
          <a:noFill/>
        </p:spPr>
        <p:txBody>
          <a:bodyPr wrap="none" lIns="0" tIns="0" rIns="0" bIns="0" rtlCol="0">
            <a:spAutoFit/>
          </a:bodyPr>
          <a:lstStyle/>
          <a:p>
            <a:pPr algn="ctr"/>
            <a:r>
              <a:rPr lang="en-US" dirty="0" smtClean="0"/>
              <a:t>Upstream</a:t>
            </a:r>
          </a:p>
        </p:txBody>
      </p:sp>
      <p:sp>
        <p:nvSpPr>
          <p:cNvPr id="65" name="TextBox 64"/>
          <p:cNvSpPr txBox="1"/>
          <p:nvPr/>
        </p:nvSpPr>
        <p:spPr>
          <a:xfrm>
            <a:off x="7357146" y="1188644"/>
            <a:ext cx="1282402" cy="276999"/>
          </a:xfrm>
          <a:prstGeom prst="rect">
            <a:avLst/>
          </a:prstGeom>
          <a:noFill/>
        </p:spPr>
        <p:txBody>
          <a:bodyPr wrap="none" lIns="0" tIns="0" rIns="0" bIns="0" rtlCol="0">
            <a:spAutoFit/>
          </a:bodyPr>
          <a:lstStyle/>
          <a:p>
            <a:pPr algn="ctr"/>
            <a:r>
              <a:rPr lang="en-US" dirty="0" smtClean="0"/>
              <a:t>Downstream</a:t>
            </a:r>
          </a:p>
        </p:txBody>
      </p:sp>
      <p:sp>
        <p:nvSpPr>
          <p:cNvPr id="66" name="TextBox 65"/>
          <p:cNvSpPr txBox="1"/>
          <p:nvPr/>
        </p:nvSpPr>
        <p:spPr>
          <a:xfrm>
            <a:off x="3945717" y="1167341"/>
            <a:ext cx="1013291" cy="276999"/>
          </a:xfrm>
          <a:prstGeom prst="rect">
            <a:avLst/>
          </a:prstGeom>
          <a:noFill/>
        </p:spPr>
        <p:txBody>
          <a:bodyPr wrap="none" lIns="0" tIns="0" rIns="0" bIns="0" rtlCol="0">
            <a:spAutoFit/>
          </a:bodyPr>
          <a:lstStyle/>
          <a:p>
            <a:pPr algn="ctr"/>
            <a:r>
              <a:rPr lang="en-US" dirty="0" smtClean="0"/>
              <a:t>Main Flow</a:t>
            </a:r>
          </a:p>
        </p:txBody>
      </p:sp>
      <p:sp>
        <p:nvSpPr>
          <p:cNvPr id="59" name="TextBox 58"/>
          <p:cNvSpPr txBox="1"/>
          <p:nvPr/>
        </p:nvSpPr>
        <p:spPr>
          <a:xfrm>
            <a:off x="3079429" y="2561735"/>
            <a:ext cx="490519" cy="276999"/>
          </a:xfrm>
          <a:prstGeom prst="rect">
            <a:avLst/>
          </a:prstGeom>
          <a:noFill/>
          <a:ln>
            <a:noFill/>
          </a:ln>
        </p:spPr>
        <p:txBody>
          <a:bodyPr wrap="none" lIns="0" tIns="0" rIns="0" bIns="0" rtlCol="0">
            <a:spAutoFit/>
          </a:bodyPr>
          <a:lstStyle/>
          <a:p>
            <a:pPr algn="ctr"/>
            <a:r>
              <a:rPr lang="en-US" dirty="0" smtClean="0">
                <a:solidFill>
                  <a:srgbClr val="00B050"/>
                </a:solidFill>
              </a:rPr>
              <a:t>push</a:t>
            </a:r>
          </a:p>
        </p:txBody>
      </p:sp>
      <p:pic>
        <p:nvPicPr>
          <p:cNvPr id="67" name="Picture 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4510" y="2216313"/>
            <a:ext cx="294112" cy="294112"/>
          </a:xfrm>
          <a:prstGeom prst="rect">
            <a:avLst/>
          </a:prstGeom>
        </p:spPr>
      </p:pic>
      <p:grpSp>
        <p:nvGrpSpPr>
          <p:cNvPr id="74" name="Group 73"/>
          <p:cNvGrpSpPr/>
          <p:nvPr/>
        </p:nvGrpSpPr>
        <p:grpSpPr>
          <a:xfrm>
            <a:off x="7491699" y="4267222"/>
            <a:ext cx="1347312" cy="411362"/>
            <a:chOff x="7491699" y="4267222"/>
            <a:chExt cx="1347312" cy="411362"/>
          </a:xfrm>
        </p:grpSpPr>
        <p:cxnSp>
          <p:nvCxnSpPr>
            <p:cNvPr id="75" name="Straight Arrow Connector 74"/>
            <p:cNvCxnSpPr/>
            <p:nvPr/>
          </p:nvCxnSpPr>
          <p:spPr>
            <a:xfrm>
              <a:off x="7491699" y="4378929"/>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7513800" y="4622797"/>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7944574" y="4267222"/>
              <a:ext cx="894437" cy="184666"/>
            </a:xfrm>
            <a:prstGeom prst="rect">
              <a:avLst/>
            </a:prstGeom>
            <a:noFill/>
          </p:spPr>
          <p:txBody>
            <a:bodyPr wrap="square" lIns="0" tIns="0" rIns="0" bIns="0" rtlCol="0">
              <a:spAutoFit/>
            </a:bodyPr>
            <a:lstStyle/>
            <a:p>
              <a:r>
                <a:rPr lang="en-US" sz="1200" dirty="0" smtClean="0"/>
                <a:t>No demand</a:t>
              </a:r>
            </a:p>
          </p:txBody>
        </p:sp>
        <p:sp>
          <p:nvSpPr>
            <p:cNvPr id="79" name="TextBox 78"/>
            <p:cNvSpPr txBox="1"/>
            <p:nvPr/>
          </p:nvSpPr>
          <p:spPr>
            <a:xfrm>
              <a:off x="7938812" y="4493918"/>
              <a:ext cx="894437" cy="184666"/>
            </a:xfrm>
            <a:prstGeom prst="rect">
              <a:avLst/>
            </a:prstGeom>
            <a:noFill/>
          </p:spPr>
          <p:txBody>
            <a:bodyPr wrap="square" lIns="0" tIns="0" rIns="0" bIns="0" rtlCol="0">
              <a:spAutoFit/>
            </a:bodyPr>
            <a:lstStyle/>
            <a:p>
              <a:r>
                <a:rPr lang="en-US" sz="1200" dirty="0" smtClean="0"/>
                <a:t>Demand</a:t>
              </a:r>
            </a:p>
          </p:txBody>
        </p:sp>
      </p:grpSp>
    </p:spTree>
    <p:extLst>
      <p:ext uri="{BB962C8B-B14F-4D97-AF65-F5344CB8AC3E}">
        <p14:creationId xmlns:p14="http://schemas.microsoft.com/office/powerpoint/2010/main" val="18794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Back-pressure</a:t>
            </a:r>
          </a:p>
        </p:txBody>
      </p:sp>
      <p:pic>
        <p:nvPicPr>
          <p:cNvPr id="5" name="Picture 4" descr="squbs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grpSp>
        <p:nvGrpSpPr>
          <p:cNvPr id="6" name="Group 5"/>
          <p:cNvGrpSpPr/>
          <p:nvPr/>
        </p:nvGrpSpPr>
        <p:grpSpPr>
          <a:xfrm>
            <a:off x="503200" y="1744587"/>
            <a:ext cx="1251858" cy="765109"/>
            <a:chOff x="1796141" y="1688840"/>
            <a:chExt cx="1251858" cy="765109"/>
          </a:xfrm>
        </p:grpSpPr>
        <p:sp>
          <p:nvSpPr>
            <p:cNvPr id="7" name="Rectangle 6"/>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 name="Rectangle 7"/>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9" name="Rectangle 8"/>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0" name="Triangle 9"/>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 name="Triangle 10"/>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12" name="Group 11"/>
          <p:cNvGrpSpPr/>
          <p:nvPr/>
        </p:nvGrpSpPr>
        <p:grpSpPr>
          <a:xfrm>
            <a:off x="1871698" y="1747070"/>
            <a:ext cx="1391274" cy="765109"/>
            <a:chOff x="1796141" y="1688840"/>
            <a:chExt cx="1251858" cy="765109"/>
          </a:xfrm>
        </p:grpSpPr>
        <p:sp>
          <p:nvSpPr>
            <p:cNvPr id="13" name="Rectangle 1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4" name="Rectangle 1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 name="Rectangle 1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6" name="Triangle 1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7" name="Triangle 1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18" name="Group 17"/>
          <p:cNvGrpSpPr/>
          <p:nvPr/>
        </p:nvGrpSpPr>
        <p:grpSpPr>
          <a:xfrm>
            <a:off x="7458598" y="1746356"/>
            <a:ext cx="1251858" cy="765109"/>
            <a:chOff x="1796141" y="1688840"/>
            <a:chExt cx="1251858" cy="765109"/>
          </a:xfrm>
        </p:grpSpPr>
        <p:sp>
          <p:nvSpPr>
            <p:cNvPr id="19" name="Rectangle 18"/>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0" name="Rectangle 19"/>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1" name="Rectangle 20"/>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2" name="Triangle 21"/>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3" name="Triangle 22"/>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24" name="Group 23"/>
          <p:cNvGrpSpPr/>
          <p:nvPr/>
        </p:nvGrpSpPr>
        <p:grpSpPr>
          <a:xfrm>
            <a:off x="6099745" y="1752731"/>
            <a:ext cx="1251858" cy="765109"/>
            <a:chOff x="1796141" y="1688840"/>
            <a:chExt cx="1251858" cy="765109"/>
          </a:xfrm>
        </p:grpSpPr>
        <p:sp>
          <p:nvSpPr>
            <p:cNvPr id="25" name="Rectangle 24"/>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6" name="Rectangle 25"/>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7" name="Rectangle 26"/>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8" name="Triangle 27"/>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9" name="Triangle 28"/>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57" name="Rounded Rectangle 56"/>
          <p:cNvSpPr/>
          <p:nvPr/>
        </p:nvSpPr>
        <p:spPr>
          <a:xfrm>
            <a:off x="378619" y="1125275"/>
            <a:ext cx="8559475" cy="1904252"/>
          </a:xfrm>
          <a:prstGeom prst="roundRect">
            <a:avLst>
              <a:gd name="adj" fmla="val 8795"/>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42" name="Group 41"/>
          <p:cNvGrpSpPr/>
          <p:nvPr/>
        </p:nvGrpSpPr>
        <p:grpSpPr>
          <a:xfrm rot="10800000" flipH="1">
            <a:off x="3354589" y="1734455"/>
            <a:ext cx="1251858" cy="767182"/>
            <a:chOff x="1796141" y="1688840"/>
            <a:chExt cx="1251858" cy="765109"/>
          </a:xfrm>
        </p:grpSpPr>
        <p:sp>
          <p:nvSpPr>
            <p:cNvPr id="43" name="Rectangle 4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4" name="Rectangle 4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5" name="Rectangle 4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6" name="Triangle 4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7" name="Triangle 4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48" name="Group 47"/>
          <p:cNvGrpSpPr/>
          <p:nvPr/>
        </p:nvGrpSpPr>
        <p:grpSpPr>
          <a:xfrm rot="10800000" flipH="1">
            <a:off x="4738735" y="1742514"/>
            <a:ext cx="1251858" cy="767182"/>
            <a:chOff x="1796141" y="1688840"/>
            <a:chExt cx="1251858" cy="765109"/>
          </a:xfrm>
        </p:grpSpPr>
        <p:sp>
          <p:nvSpPr>
            <p:cNvPr id="49" name="Rectangle 48"/>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0" name="Rectangle 49"/>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1" name="Rectangle 50"/>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2" name="Triangle 51"/>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3" name="Triangle 52"/>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63" name="Rectangle 62"/>
          <p:cNvSpPr/>
          <p:nvPr/>
        </p:nvSpPr>
        <p:spPr>
          <a:xfrm rot="10800000">
            <a:off x="394297" y="1467425"/>
            <a:ext cx="1419621" cy="1153870"/>
          </a:xfrm>
          <a:prstGeom prst="rect">
            <a:avLst/>
          </a:prstGeom>
          <a:gradFill>
            <a:gsLst>
              <a:gs pos="0">
                <a:schemeClr val="accent1">
                  <a:lumMod val="5000"/>
                  <a:lumOff val="95000"/>
                  <a:alpha val="0"/>
                </a:schemeClr>
              </a:gs>
              <a:gs pos="4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7" name="Rectangle 76"/>
          <p:cNvSpPr/>
          <p:nvPr/>
        </p:nvSpPr>
        <p:spPr>
          <a:xfrm>
            <a:off x="7491699" y="1589712"/>
            <a:ext cx="1272665" cy="1008353"/>
          </a:xfrm>
          <a:prstGeom prst="rect">
            <a:avLst/>
          </a:prstGeom>
          <a:gradFill>
            <a:gsLst>
              <a:gs pos="0">
                <a:schemeClr val="accent1">
                  <a:lumMod val="5000"/>
                  <a:lumOff val="95000"/>
                  <a:alpha val="0"/>
                </a:schemeClr>
              </a:gs>
              <a:gs pos="4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cxnSp>
        <p:nvCxnSpPr>
          <p:cNvPr id="54" name="Straight Arrow Connector 53"/>
          <p:cNvCxnSpPr/>
          <p:nvPr/>
        </p:nvCxnSpPr>
        <p:spPr>
          <a:xfrm>
            <a:off x="1645193" y="2509696"/>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135215" y="2517840"/>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4560672" y="2509696"/>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5907042" y="2501638"/>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7275225" y="2501638"/>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630231" y="1224757"/>
            <a:ext cx="990657" cy="276999"/>
          </a:xfrm>
          <a:prstGeom prst="rect">
            <a:avLst/>
          </a:prstGeom>
          <a:noFill/>
        </p:spPr>
        <p:txBody>
          <a:bodyPr wrap="none" lIns="0" tIns="0" rIns="0" bIns="0" rtlCol="0">
            <a:spAutoFit/>
          </a:bodyPr>
          <a:lstStyle/>
          <a:p>
            <a:pPr algn="ctr"/>
            <a:r>
              <a:rPr lang="en-US" dirty="0" smtClean="0"/>
              <a:t>Upstream</a:t>
            </a:r>
          </a:p>
        </p:txBody>
      </p:sp>
      <p:sp>
        <p:nvSpPr>
          <p:cNvPr id="65" name="TextBox 64"/>
          <p:cNvSpPr txBox="1"/>
          <p:nvPr/>
        </p:nvSpPr>
        <p:spPr>
          <a:xfrm>
            <a:off x="7357146" y="1188644"/>
            <a:ext cx="1282402" cy="276999"/>
          </a:xfrm>
          <a:prstGeom prst="rect">
            <a:avLst/>
          </a:prstGeom>
          <a:noFill/>
        </p:spPr>
        <p:txBody>
          <a:bodyPr wrap="none" lIns="0" tIns="0" rIns="0" bIns="0" rtlCol="0">
            <a:spAutoFit/>
          </a:bodyPr>
          <a:lstStyle/>
          <a:p>
            <a:pPr algn="ctr"/>
            <a:r>
              <a:rPr lang="en-US" dirty="0" smtClean="0"/>
              <a:t>Downstream</a:t>
            </a:r>
          </a:p>
        </p:txBody>
      </p:sp>
      <p:sp>
        <p:nvSpPr>
          <p:cNvPr id="66" name="TextBox 65"/>
          <p:cNvSpPr txBox="1"/>
          <p:nvPr/>
        </p:nvSpPr>
        <p:spPr>
          <a:xfrm>
            <a:off x="3945717" y="1167341"/>
            <a:ext cx="1013291" cy="276999"/>
          </a:xfrm>
          <a:prstGeom prst="rect">
            <a:avLst/>
          </a:prstGeom>
          <a:noFill/>
        </p:spPr>
        <p:txBody>
          <a:bodyPr wrap="none" lIns="0" tIns="0" rIns="0" bIns="0" rtlCol="0">
            <a:spAutoFit/>
          </a:bodyPr>
          <a:lstStyle/>
          <a:p>
            <a:pPr algn="ctr"/>
            <a:r>
              <a:rPr lang="en-US" dirty="0" smtClean="0"/>
              <a:t>Main Flow</a:t>
            </a:r>
          </a:p>
        </p:txBody>
      </p:sp>
      <p:sp>
        <p:nvSpPr>
          <p:cNvPr id="68" name="TextBox 67"/>
          <p:cNvSpPr txBox="1"/>
          <p:nvPr/>
        </p:nvSpPr>
        <p:spPr>
          <a:xfrm>
            <a:off x="4450800" y="2556751"/>
            <a:ext cx="490519" cy="276999"/>
          </a:xfrm>
          <a:prstGeom prst="rect">
            <a:avLst/>
          </a:prstGeom>
          <a:noFill/>
          <a:ln>
            <a:noFill/>
          </a:ln>
        </p:spPr>
        <p:txBody>
          <a:bodyPr wrap="none" lIns="0" tIns="0" rIns="0" bIns="0" rtlCol="0">
            <a:spAutoFit/>
          </a:bodyPr>
          <a:lstStyle/>
          <a:p>
            <a:pPr algn="ctr"/>
            <a:r>
              <a:rPr lang="en-US" dirty="0" smtClean="0">
                <a:solidFill>
                  <a:srgbClr val="00B050"/>
                </a:solidFill>
              </a:rPr>
              <a:t>push</a:t>
            </a:r>
          </a:p>
        </p:txBody>
      </p:sp>
      <p:pic>
        <p:nvPicPr>
          <p:cNvPr id="69" name="Picture 6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5881" y="2211329"/>
            <a:ext cx="294112" cy="294112"/>
          </a:xfrm>
          <a:prstGeom prst="rect">
            <a:avLst/>
          </a:prstGeom>
        </p:spPr>
      </p:pic>
      <p:grpSp>
        <p:nvGrpSpPr>
          <p:cNvPr id="74" name="Group 73"/>
          <p:cNvGrpSpPr/>
          <p:nvPr/>
        </p:nvGrpSpPr>
        <p:grpSpPr>
          <a:xfrm>
            <a:off x="7491699" y="4267222"/>
            <a:ext cx="1347312" cy="411362"/>
            <a:chOff x="7491699" y="4267222"/>
            <a:chExt cx="1347312" cy="411362"/>
          </a:xfrm>
        </p:grpSpPr>
        <p:cxnSp>
          <p:nvCxnSpPr>
            <p:cNvPr id="75" name="Straight Arrow Connector 74"/>
            <p:cNvCxnSpPr/>
            <p:nvPr/>
          </p:nvCxnSpPr>
          <p:spPr>
            <a:xfrm>
              <a:off x="7491699" y="4378929"/>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7513800" y="4622797"/>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7944574" y="4267222"/>
              <a:ext cx="894437" cy="184666"/>
            </a:xfrm>
            <a:prstGeom prst="rect">
              <a:avLst/>
            </a:prstGeom>
            <a:noFill/>
          </p:spPr>
          <p:txBody>
            <a:bodyPr wrap="square" lIns="0" tIns="0" rIns="0" bIns="0" rtlCol="0">
              <a:spAutoFit/>
            </a:bodyPr>
            <a:lstStyle/>
            <a:p>
              <a:r>
                <a:rPr lang="en-US" sz="1200" dirty="0" smtClean="0"/>
                <a:t>No demand</a:t>
              </a:r>
            </a:p>
          </p:txBody>
        </p:sp>
        <p:sp>
          <p:nvSpPr>
            <p:cNvPr id="79" name="TextBox 78"/>
            <p:cNvSpPr txBox="1"/>
            <p:nvPr/>
          </p:nvSpPr>
          <p:spPr>
            <a:xfrm>
              <a:off x="7938812" y="4493918"/>
              <a:ext cx="894437" cy="184666"/>
            </a:xfrm>
            <a:prstGeom prst="rect">
              <a:avLst/>
            </a:prstGeom>
            <a:noFill/>
          </p:spPr>
          <p:txBody>
            <a:bodyPr wrap="square" lIns="0" tIns="0" rIns="0" bIns="0" rtlCol="0">
              <a:spAutoFit/>
            </a:bodyPr>
            <a:lstStyle/>
            <a:p>
              <a:r>
                <a:rPr lang="en-US" sz="1200" dirty="0" smtClean="0"/>
                <a:t>Demand</a:t>
              </a:r>
            </a:p>
          </p:txBody>
        </p:sp>
      </p:grpSp>
    </p:spTree>
    <p:extLst>
      <p:ext uri="{BB962C8B-B14F-4D97-AF65-F5344CB8AC3E}">
        <p14:creationId xmlns:p14="http://schemas.microsoft.com/office/powerpoint/2010/main" val="201241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Back-pressure</a:t>
            </a:r>
          </a:p>
        </p:txBody>
      </p:sp>
      <p:pic>
        <p:nvPicPr>
          <p:cNvPr id="5" name="Picture 4" descr="squbs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grpSp>
        <p:nvGrpSpPr>
          <p:cNvPr id="6" name="Group 5"/>
          <p:cNvGrpSpPr/>
          <p:nvPr/>
        </p:nvGrpSpPr>
        <p:grpSpPr>
          <a:xfrm>
            <a:off x="503200" y="1744587"/>
            <a:ext cx="1251858" cy="765109"/>
            <a:chOff x="1796141" y="1688840"/>
            <a:chExt cx="1251858" cy="765109"/>
          </a:xfrm>
        </p:grpSpPr>
        <p:sp>
          <p:nvSpPr>
            <p:cNvPr id="7" name="Rectangle 6"/>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 name="Rectangle 7"/>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9" name="Rectangle 8"/>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0" name="Triangle 9"/>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 name="Triangle 10"/>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12" name="Group 11"/>
          <p:cNvGrpSpPr/>
          <p:nvPr/>
        </p:nvGrpSpPr>
        <p:grpSpPr>
          <a:xfrm>
            <a:off x="1871698" y="1747070"/>
            <a:ext cx="1391274" cy="765109"/>
            <a:chOff x="1796141" y="1688840"/>
            <a:chExt cx="1251858" cy="765109"/>
          </a:xfrm>
        </p:grpSpPr>
        <p:sp>
          <p:nvSpPr>
            <p:cNvPr id="13" name="Rectangle 1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4" name="Rectangle 1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 name="Rectangle 1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6" name="Triangle 1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7" name="Triangle 1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18" name="Group 17"/>
          <p:cNvGrpSpPr/>
          <p:nvPr/>
        </p:nvGrpSpPr>
        <p:grpSpPr>
          <a:xfrm>
            <a:off x="7458598" y="1746356"/>
            <a:ext cx="1251858" cy="765109"/>
            <a:chOff x="1796141" y="1688840"/>
            <a:chExt cx="1251858" cy="765109"/>
          </a:xfrm>
        </p:grpSpPr>
        <p:sp>
          <p:nvSpPr>
            <p:cNvPr id="19" name="Rectangle 18"/>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0" name="Rectangle 19"/>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1" name="Rectangle 20"/>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2" name="Triangle 21"/>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3" name="Triangle 22"/>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24" name="Group 23"/>
          <p:cNvGrpSpPr/>
          <p:nvPr/>
        </p:nvGrpSpPr>
        <p:grpSpPr>
          <a:xfrm>
            <a:off x="6099745" y="1752731"/>
            <a:ext cx="1251858" cy="765109"/>
            <a:chOff x="1796141" y="1688840"/>
            <a:chExt cx="1251858" cy="765109"/>
          </a:xfrm>
        </p:grpSpPr>
        <p:sp>
          <p:nvSpPr>
            <p:cNvPr id="25" name="Rectangle 24"/>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6" name="Rectangle 25"/>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7" name="Rectangle 26"/>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8" name="Triangle 27"/>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9" name="Triangle 28"/>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57" name="Rounded Rectangle 56"/>
          <p:cNvSpPr/>
          <p:nvPr/>
        </p:nvSpPr>
        <p:spPr>
          <a:xfrm>
            <a:off x="378619" y="1125275"/>
            <a:ext cx="8559475" cy="1904252"/>
          </a:xfrm>
          <a:prstGeom prst="roundRect">
            <a:avLst>
              <a:gd name="adj" fmla="val 8795"/>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42" name="Group 41"/>
          <p:cNvGrpSpPr/>
          <p:nvPr/>
        </p:nvGrpSpPr>
        <p:grpSpPr>
          <a:xfrm rot="10800000" flipH="1">
            <a:off x="3354589" y="1734455"/>
            <a:ext cx="1251858" cy="767182"/>
            <a:chOff x="1796141" y="1688840"/>
            <a:chExt cx="1251858" cy="765109"/>
          </a:xfrm>
        </p:grpSpPr>
        <p:sp>
          <p:nvSpPr>
            <p:cNvPr id="43" name="Rectangle 4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4" name="Rectangle 4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5" name="Rectangle 4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6" name="Triangle 4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7" name="Triangle 4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48" name="Group 47"/>
          <p:cNvGrpSpPr/>
          <p:nvPr/>
        </p:nvGrpSpPr>
        <p:grpSpPr>
          <a:xfrm rot="10800000" flipH="1">
            <a:off x="4738735" y="1742514"/>
            <a:ext cx="1251858" cy="767182"/>
            <a:chOff x="1796141" y="1688840"/>
            <a:chExt cx="1251858" cy="765109"/>
          </a:xfrm>
        </p:grpSpPr>
        <p:sp>
          <p:nvSpPr>
            <p:cNvPr id="49" name="Rectangle 48"/>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0" name="Rectangle 49"/>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1" name="Rectangle 50"/>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2" name="Triangle 51"/>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3" name="Triangle 52"/>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63" name="Rectangle 62"/>
          <p:cNvSpPr/>
          <p:nvPr/>
        </p:nvSpPr>
        <p:spPr>
          <a:xfrm rot="10800000">
            <a:off x="394297" y="1467425"/>
            <a:ext cx="1419621" cy="1153870"/>
          </a:xfrm>
          <a:prstGeom prst="rect">
            <a:avLst/>
          </a:prstGeom>
          <a:gradFill>
            <a:gsLst>
              <a:gs pos="0">
                <a:schemeClr val="accent1">
                  <a:lumMod val="5000"/>
                  <a:lumOff val="95000"/>
                  <a:alpha val="0"/>
                </a:schemeClr>
              </a:gs>
              <a:gs pos="4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7" name="Rectangle 76"/>
          <p:cNvSpPr/>
          <p:nvPr/>
        </p:nvSpPr>
        <p:spPr>
          <a:xfrm>
            <a:off x="7491699" y="1589712"/>
            <a:ext cx="1272665" cy="1008353"/>
          </a:xfrm>
          <a:prstGeom prst="rect">
            <a:avLst/>
          </a:prstGeom>
          <a:gradFill>
            <a:gsLst>
              <a:gs pos="0">
                <a:schemeClr val="accent1">
                  <a:lumMod val="5000"/>
                  <a:lumOff val="95000"/>
                  <a:alpha val="0"/>
                </a:schemeClr>
              </a:gs>
              <a:gs pos="4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cxnSp>
        <p:nvCxnSpPr>
          <p:cNvPr id="54" name="Straight Arrow Connector 53"/>
          <p:cNvCxnSpPr/>
          <p:nvPr/>
        </p:nvCxnSpPr>
        <p:spPr>
          <a:xfrm>
            <a:off x="1645193" y="2509696"/>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135215" y="2517840"/>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4560672" y="2509696"/>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5907042" y="2501638"/>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7275225" y="2501638"/>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630231" y="1224757"/>
            <a:ext cx="990657" cy="276999"/>
          </a:xfrm>
          <a:prstGeom prst="rect">
            <a:avLst/>
          </a:prstGeom>
          <a:noFill/>
        </p:spPr>
        <p:txBody>
          <a:bodyPr wrap="none" lIns="0" tIns="0" rIns="0" bIns="0" rtlCol="0">
            <a:spAutoFit/>
          </a:bodyPr>
          <a:lstStyle/>
          <a:p>
            <a:pPr algn="ctr"/>
            <a:r>
              <a:rPr lang="en-US" dirty="0" smtClean="0"/>
              <a:t>Upstream</a:t>
            </a:r>
          </a:p>
        </p:txBody>
      </p:sp>
      <p:sp>
        <p:nvSpPr>
          <p:cNvPr id="65" name="TextBox 64"/>
          <p:cNvSpPr txBox="1"/>
          <p:nvPr/>
        </p:nvSpPr>
        <p:spPr>
          <a:xfrm>
            <a:off x="7357146" y="1188644"/>
            <a:ext cx="1282402" cy="276999"/>
          </a:xfrm>
          <a:prstGeom prst="rect">
            <a:avLst/>
          </a:prstGeom>
          <a:noFill/>
        </p:spPr>
        <p:txBody>
          <a:bodyPr wrap="none" lIns="0" tIns="0" rIns="0" bIns="0" rtlCol="0">
            <a:spAutoFit/>
          </a:bodyPr>
          <a:lstStyle/>
          <a:p>
            <a:pPr algn="ctr"/>
            <a:r>
              <a:rPr lang="en-US" dirty="0" smtClean="0"/>
              <a:t>Downstream</a:t>
            </a:r>
          </a:p>
        </p:txBody>
      </p:sp>
      <p:sp>
        <p:nvSpPr>
          <p:cNvPr id="66" name="TextBox 65"/>
          <p:cNvSpPr txBox="1"/>
          <p:nvPr/>
        </p:nvSpPr>
        <p:spPr>
          <a:xfrm>
            <a:off x="3945717" y="1167341"/>
            <a:ext cx="1013291" cy="276999"/>
          </a:xfrm>
          <a:prstGeom prst="rect">
            <a:avLst/>
          </a:prstGeom>
          <a:noFill/>
        </p:spPr>
        <p:txBody>
          <a:bodyPr wrap="none" lIns="0" tIns="0" rIns="0" bIns="0" rtlCol="0">
            <a:spAutoFit/>
          </a:bodyPr>
          <a:lstStyle/>
          <a:p>
            <a:pPr algn="ctr"/>
            <a:r>
              <a:rPr lang="en-US" dirty="0" smtClean="0"/>
              <a:t>Main Flow</a:t>
            </a:r>
          </a:p>
        </p:txBody>
      </p:sp>
      <p:sp>
        <p:nvSpPr>
          <p:cNvPr id="70" name="TextBox 69"/>
          <p:cNvSpPr txBox="1"/>
          <p:nvPr/>
        </p:nvSpPr>
        <p:spPr>
          <a:xfrm>
            <a:off x="5778109" y="2556751"/>
            <a:ext cx="490519" cy="276999"/>
          </a:xfrm>
          <a:prstGeom prst="rect">
            <a:avLst/>
          </a:prstGeom>
          <a:noFill/>
          <a:ln>
            <a:noFill/>
          </a:ln>
        </p:spPr>
        <p:txBody>
          <a:bodyPr wrap="none" lIns="0" tIns="0" rIns="0" bIns="0" rtlCol="0">
            <a:spAutoFit/>
          </a:bodyPr>
          <a:lstStyle/>
          <a:p>
            <a:pPr algn="ctr"/>
            <a:r>
              <a:rPr lang="en-US" dirty="0" smtClean="0">
                <a:solidFill>
                  <a:srgbClr val="00B050"/>
                </a:solidFill>
              </a:rPr>
              <a:t>push</a:t>
            </a:r>
          </a:p>
        </p:txBody>
      </p:sp>
      <p:pic>
        <p:nvPicPr>
          <p:cNvPr id="71" name="Picture 7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3190" y="2211329"/>
            <a:ext cx="294112" cy="294112"/>
          </a:xfrm>
          <a:prstGeom prst="rect">
            <a:avLst/>
          </a:prstGeom>
        </p:spPr>
      </p:pic>
      <p:grpSp>
        <p:nvGrpSpPr>
          <p:cNvPr id="74" name="Group 73"/>
          <p:cNvGrpSpPr/>
          <p:nvPr/>
        </p:nvGrpSpPr>
        <p:grpSpPr>
          <a:xfrm>
            <a:off x="7491699" y="4267222"/>
            <a:ext cx="1347312" cy="411362"/>
            <a:chOff x="7491699" y="4267222"/>
            <a:chExt cx="1347312" cy="411362"/>
          </a:xfrm>
        </p:grpSpPr>
        <p:cxnSp>
          <p:nvCxnSpPr>
            <p:cNvPr id="75" name="Straight Arrow Connector 74"/>
            <p:cNvCxnSpPr/>
            <p:nvPr/>
          </p:nvCxnSpPr>
          <p:spPr>
            <a:xfrm>
              <a:off x="7491699" y="4378929"/>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7513800" y="4622797"/>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7944574" y="4267222"/>
              <a:ext cx="894437" cy="184666"/>
            </a:xfrm>
            <a:prstGeom prst="rect">
              <a:avLst/>
            </a:prstGeom>
            <a:noFill/>
          </p:spPr>
          <p:txBody>
            <a:bodyPr wrap="square" lIns="0" tIns="0" rIns="0" bIns="0" rtlCol="0">
              <a:spAutoFit/>
            </a:bodyPr>
            <a:lstStyle/>
            <a:p>
              <a:r>
                <a:rPr lang="en-US" sz="1200" dirty="0" smtClean="0"/>
                <a:t>No demand</a:t>
              </a:r>
            </a:p>
          </p:txBody>
        </p:sp>
        <p:sp>
          <p:nvSpPr>
            <p:cNvPr id="79" name="TextBox 78"/>
            <p:cNvSpPr txBox="1"/>
            <p:nvPr/>
          </p:nvSpPr>
          <p:spPr>
            <a:xfrm>
              <a:off x="7938812" y="4493918"/>
              <a:ext cx="894437" cy="184666"/>
            </a:xfrm>
            <a:prstGeom prst="rect">
              <a:avLst/>
            </a:prstGeom>
            <a:noFill/>
          </p:spPr>
          <p:txBody>
            <a:bodyPr wrap="square" lIns="0" tIns="0" rIns="0" bIns="0" rtlCol="0">
              <a:spAutoFit/>
            </a:bodyPr>
            <a:lstStyle/>
            <a:p>
              <a:r>
                <a:rPr lang="en-US" sz="1200" dirty="0" smtClean="0"/>
                <a:t>Demand</a:t>
              </a:r>
            </a:p>
          </p:txBody>
        </p:sp>
      </p:grpSp>
    </p:spTree>
    <p:extLst>
      <p:ext uri="{BB962C8B-B14F-4D97-AF65-F5344CB8AC3E}">
        <p14:creationId xmlns:p14="http://schemas.microsoft.com/office/powerpoint/2010/main" val="200575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Back-pressure</a:t>
            </a:r>
          </a:p>
        </p:txBody>
      </p:sp>
      <p:pic>
        <p:nvPicPr>
          <p:cNvPr id="5" name="Picture 4" descr="squbs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grpSp>
        <p:nvGrpSpPr>
          <p:cNvPr id="6" name="Group 5"/>
          <p:cNvGrpSpPr/>
          <p:nvPr/>
        </p:nvGrpSpPr>
        <p:grpSpPr>
          <a:xfrm>
            <a:off x="503200" y="1744587"/>
            <a:ext cx="1251858" cy="765109"/>
            <a:chOff x="1796141" y="1688840"/>
            <a:chExt cx="1251858" cy="765109"/>
          </a:xfrm>
        </p:grpSpPr>
        <p:sp>
          <p:nvSpPr>
            <p:cNvPr id="7" name="Rectangle 6"/>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 name="Rectangle 7"/>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9" name="Rectangle 8"/>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0" name="Triangle 9"/>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 name="Triangle 10"/>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12" name="Group 11"/>
          <p:cNvGrpSpPr/>
          <p:nvPr/>
        </p:nvGrpSpPr>
        <p:grpSpPr>
          <a:xfrm>
            <a:off x="1871698" y="1747070"/>
            <a:ext cx="1391274" cy="765109"/>
            <a:chOff x="1796141" y="1688840"/>
            <a:chExt cx="1251858" cy="765109"/>
          </a:xfrm>
        </p:grpSpPr>
        <p:sp>
          <p:nvSpPr>
            <p:cNvPr id="13" name="Rectangle 1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4" name="Rectangle 1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 name="Rectangle 1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6" name="Triangle 1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7" name="Triangle 1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18" name="Group 17"/>
          <p:cNvGrpSpPr/>
          <p:nvPr/>
        </p:nvGrpSpPr>
        <p:grpSpPr>
          <a:xfrm>
            <a:off x="7458598" y="1746356"/>
            <a:ext cx="1251858" cy="765109"/>
            <a:chOff x="1796141" y="1688840"/>
            <a:chExt cx="1251858" cy="765109"/>
          </a:xfrm>
        </p:grpSpPr>
        <p:sp>
          <p:nvSpPr>
            <p:cNvPr id="19" name="Rectangle 18"/>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0" name="Rectangle 19"/>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1" name="Rectangle 20"/>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2" name="Triangle 21"/>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3" name="Triangle 22"/>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24" name="Group 23"/>
          <p:cNvGrpSpPr/>
          <p:nvPr/>
        </p:nvGrpSpPr>
        <p:grpSpPr>
          <a:xfrm>
            <a:off x="6099745" y="1752731"/>
            <a:ext cx="1251858" cy="765109"/>
            <a:chOff x="1796141" y="1688840"/>
            <a:chExt cx="1251858" cy="765109"/>
          </a:xfrm>
        </p:grpSpPr>
        <p:sp>
          <p:nvSpPr>
            <p:cNvPr id="25" name="Rectangle 24"/>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6" name="Rectangle 25"/>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7" name="Rectangle 26"/>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8" name="Triangle 27"/>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9" name="Triangle 28"/>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57" name="Rounded Rectangle 56"/>
          <p:cNvSpPr/>
          <p:nvPr/>
        </p:nvSpPr>
        <p:spPr>
          <a:xfrm>
            <a:off x="378619" y="1125275"/>
            <a:ext cx="8559475" cy="1904252"/>
          </a:xfrm>
          <a:prstGeom prst="roundRect">
            <a:avLst>
              <a:gd name="adj" fmla="val 8795"/>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42" name="Group 41"/>
          <p:cNvGrpSpPr/>
          <p:nvPr/>
        </p:nvGrpSpPr>
        <p:grpSpPr>
          <a:xfrm rot="10800000" flipH="1">
            <a:off x="3354589" y="1734455"/>
            <a:ext cx="1251858" cy="767182"/>
            <a:chOff x="1796141" y="1688840"/>
            <a:chExt cx="1251858" cy="765109"/>
          </a:xfrm>
        </p:grpSpPr>
        <p:sp>
          <p:nvSpPr>
            <p:cNvPr id="43" name="Rectangle 4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4" name="Rectangle 4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5" name="Rectangle 4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6" name="Triangle 4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7" name="Triangle 4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48" name="Group 47"/>
          <p:cNvGrpSpPr/>
          <p:nvPr/>
        </p:nvGrpSpPr>
        <p:grpSpPr>
          <a:xfrm rot="10800000" flipH="1">
            <a:off x="4738735" y="1742514"/>
            <a:ext cx="1251858" cy="767182"/>
            <a:chOff x="1796141" y="1688840"/>
            <a:chExt cx="1251858" cy="765109"/>
          </a:xfrm>
        </p:grpSpPr>
        <p:sp>
          <p:nvSpPr>
            <p:cNvPr id="49" name="Rectangle 48"/>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0" name="Rectangle 49"/>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1" name="Rectangle 50"/>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2" name="Triangle 51"/>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3" name="Triangle 52"/>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63" name="Rectangle 62"/>
          <p:cNvSpPr/>
          <p:nvPr/>
        </p:nvSpPr>
        <p:spPr>
          <a:xfrm rot="10800000">
            <a:off x="394297" y="1467425"/>
            <a:ext cx="1419621" cy="1153870"/>
          </a:xfrm>
          <a:prstGeom prst="rect">
            <a:avLst/>
          </a:prstGeom>
          <a:gradFill>
            <a:gsLst>
              <a:gs pos="0">
                <a:schemeClr val="accent1">
                  <a:lumMod val="5000"/>
                  <a:lumOff val="95000"/>
                  <a:alpha val="0"/>
                </a:schemeClr>
              </a:gs>
              <a:gs pos="4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7" name="Rectangle 76"/>
          <p:cNvSpPr/>
          <p:nvPr/>
        </p:nvSpPr>
        <p:spPr>
          <a:xfrm>
            <a:off x="7491699" y="1589712"/>
            <a:ext cx="1272665" cy="1008353"/>
          </a:xfrm>
          <a:prstGeom prst="rect">
            <a:avLst/>
          </a:prstGeom>
          <a:gradFill>
            <a:gsLst>
              <a:gs pos="0">
                <a:schemeClr val="accent1">
                  <a:lumMod val="5000"/>
                  <a:lumOff val="95000"/>
                  <a:alpha val="0"/>
                </a:schemeClr>
              </a:gs>
              <a:gs pos="4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cxnSp>
        <p:nvCxnSpPr>
          <p:cNvPr id="54" name="Straight Arrow Connector 53"/>
          <p:cNvCxnSpPr/>
          <p:nvPr/>
        </p:nvCxnSpPr>
        <p:spPr>
          <a:xfrm>
            <a:off x="1645193" y="2509696"/>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135215" y="2517840"/>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4560672" y="2509696"/>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5907042" y="2501638"/>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7275225" y="2501638"/>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630231" y="1224757"/>
            <a:ext cx="990657" cy="276999"/>
          </a:xfrm>
          <a:prstGeom prst="rect">
            <a:avLst/>
          </a:prstGeom>
          <a:noFill/>
        </p:spPr>
        <p:txBody>
          <a:bodyPr wrap="none" lIns="0" tIns="0" rIns="0" bIns="0" rtlCol="0">
            <a:spAutoFit/>
          </a:bodyPr>
          <a:lstStyle/>
          <a:p>
            <a:pPr algn="ctr"/>
            <a:r>
              <a:rPr lang="en-US" dirty="0" smtClean="0"/>
              <a:t>Upstream</a:t>
            </a:r>
          </a:p>
        </p:txBody>
      </p:sp>
      <p:sp>
        <p:nvSpPr>
          <p:cNvPr id="65" name="TextBox 64"/>
          <p:cNvSpPr txBox="1"/>
          <p:nvPr/>
        </p:nvSpPr>
        <p:spPr>
          <a:xfrm>
            <a:off x="7357146" y="1188644"/>
            <a:ext cx="1282402" cy="276999"/>
          </a:xfrm>
          <a:prstGeom prst="rect">
            <a:avLst/>
          </a:prstGeom>
          <a:noFill/>
        </p:spPr>
        <p:txBody>
          <a:bodyPr wrap="none" lIns="0" tIns="0" rIns="0" bIns="0" rtlCol="0">
            <a:spAutoFit/>
          </a:bodyPr>
          <a:lstStyle/>
          <a:p>
            <a:pPr algn="ctr"/>
            <a:r>
              <a:rPr lang="en-US" dirty="0" smtClean="0"/>
              <a:t>Downstream</a:t>
            </a:r>
          </a:p>
        </p:txBody>
      </p:sp>
      <p:sp>
        <p:nvSpPr>
          <p:cNvPr id="66" name="TextBox 65"/>
          <p:cNvSpPr txBox="1"/>
          <p:nvPr/>
        </p:nvSpPr>
        <p:spPr>
          <a:xfrm>
            <a:off x="3945717" y="1167341"/>
            <a:ext cx="1013291" cy="276999"/>
          </a:xfrm>
          <a:prstGeom prst="rect">
            <a:avLst/>
          </a:prstGeom>
          <a:noFill/>
        </p:spPr>
        <p:txBody>
          <a:bodyPr wrap="none" lIns="0" tIns="0" rIns="0" bIns="0" rtlCol="0">
            <a:spAutoFit/>
          </a:bodyPr>
          <a:lstStyle/>
          <a:p>
            <a:pPr algn="ctr"/>
            <a:r>
              <a:rPr lang="en-US" dirty="0" smtClean="0"/>
              <a:t>Main Flow</a:t>
            </a:r>
          </a:p>
        </p:txBody>
      </p:sp>
      <p:sp>
        <p:nvSpPr>
          <p:cNvPr id="72" name="TextBox 71"/>
          <p:cNvSpPr txBox="1"/>
          <p:nvPr/>
        </p:nvSpPr>
        <p:spPr>
          <a:xfrm>
            <a:off x="7183593" y="2556751"/>
            <a:ext cx="490519" cy="276999"/>
          </a:xfrm>
          <a:prstGeom prst="rect">
            <a:avLst/>
          </a:prstGeom>
          <a:noFill/>
          <a:ln>
            <a:noFill/>
          </a:ln>
        </p:spPr>
        <p:txBody>
          <a:bodyPr wrap="none" lIns="0" tIns="0" rIns="0" bIns="0" rtlCol="0">
            <a:spAutoFit/>
          </a:bodyPr>
          <a:lstStyle/>
          <a:p>
            <a:pPr algn="ctr"/>
            <a:r>
              <a:rPr lang="en-US" dirty="0" smtClean="0">
                <a:solidFill>
                  <a:srgbClr val="00B050"/>
                </a:solidFill>
              </a:rPr>
              <a:t>push</a:t>
            </a:r>
          </a:p>
        </p:txBody>
      </p:sp>
      <p:pic>
        <p:nvPicPr>
          <p:cNvPr id="73" name="Picture 7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8674" y="2211329"/>
            <a:ext cx="294112" cy="294112"/>
          </a:xfrm>
          <a:prstGeom prst="rect">
            <a:avLst/>
          </a:prstGeom>
        </p:spPr>
      </p:pic>
      <p:grpSp>
        <p:nvGrpSpPr>
          <p:cNvPr id="74" name="Group 73"/>
          <p:cNvGrpSpPr/>
          <p:nvPr/>
        </p:nvGrpSpPr>
        <p:grpSpPr>
          <a:xfrm>
            <a:off x="7491699" y="4267222"/>
            <a:ext cx="1347312" cy="411362"/>
            <a:chOff x="7491699" y="4267222"/>
            <a:chExt cx="1347312" cy="411362"/>
          </a:xfrm>
        </p:grpSpPr>
        <p:cxnSp>
          <p:nvCxnSpPr>
            <p:cNvPr id="75" name="Straight Arrow Connector 74"/>
            <p:cNvCxnSpPr/>
            <p:nvPr/>
          </p:nvCxnSpPr>
          <p:spPr>
            <a:xfrm>
              <a:off x="7491699" y="4378929"/>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7513800" y="4622797"/>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7944574" y="4267222"/>
              <a:ext cx="894437" cy="184666"/>
            </a:xfrm>
            <a:prstGeom prst="rect">
              <a:avLst/>
            </a:prstGeom>
            <a:noFill/>
          </p:spPr>
          <p:txBody>
            <a:bodyPr wrap="square" lIns="0" tIns="0" rIns="0" bIns="0" rtlCol="0">
              <a:spAutoFit/>
            </a:bodyPr>
            <a:lstStyle/>
            <a:p>
              <a:r>
                <a:rPr lang="en-US" sz="1200" dirty="0" smtClean="0"/>
                <a:t>No demand</a:t>
              </a:r>
            </a:p>
          </p:txBody>
        </p:sp>
        <p:sp>
          <p:nvSpPr>
            <p:cNvPr id="79" name="TextBox 78"/>
            <p:cNvSpPr txBox="1"/>
            <p:nvPr/>
          </p:nvSpPr>
          <p:spPr>
            <a:xfrm>
              <a:off x="7938812" y="4493918"/>
              <a:ext cx="894437" cy="184666"/>
            </a:xfrm>
            <a:prstGeom prst="rect">
              <a:avLst/>
            </a:prstGeom>
            <a:noFill/>
          </p:spPr>
          <p:txBody>
            <a:bodyPr wrap="square" lIns="0" tIns="0" rIns="0" bIns="0" rtlCol="0">
              <a:spAutoFit/>
            </a:bodyPr>
            <a:lstStyle/>
            <a:p>
              <a:r>
                <a:rPr lang="en-US" sz="1200" dirty="0" smtClean="0"/>
                <a:t>Demand</a:t>
              </a:r>
            </a:p>
          </p:txBody>
        </p:sp>
      </p:grpSp>
    </p:spTree>
    <p:extLst>
      <p:ext uri="{BB962C8B-B14F-4D97-AF65-F5344CB8AC3E}">
        <p14:creationId xmlns:p14="http://schemas.microsoft.com/office/powerpoint/2010/main" val="169401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617" y="1214589"/>
            <a:ext cx="3197501" cy="1584198"/>
          </a:xfrm>
        </p:spPr>
        <p:txBody>
          <a:bodyPr/>
          <a:lstStyle/>
          <a:p>
            <a:r>
              <a:rPr lang="en-US" dirty="0" smtClean="0"/>
              <a:t>Stream Reliability</a:t>
            </a:r>
            <a:br>
              <a:rPr lang="en-US" dirty="0" smtClean="0"/>
            </a:br>
            <a:r>
              <a:rPr lang="en-US" dirty="0" smtClean="0"/>
              <a:t>&amp; Resilience</a:t>
            </a:r>
            <a:endParaRPr lang="en-US" dirty="0"/>
          </a:p>
        </p:txBody>
      </p:sp>
      <p:sp>
        <p:nvSpPr>
          <p:cNvPr id="3" name="Text Placeholder 2"/>
          <p:cNvSpPr>
            <a:spLocks noGrp="1"/>
          </p:cNvSpPr>
          <p:nvPr>
            <p:ph type="body" sz="quarter" idx="13"/>
          </p:nvPr>
        </p:nvSpPr>
        <p:spPr>
          <a:xfrm>
            <a:off x="4422710" y="1214589"/>
            <a:ext cx="4618653" cy="3394710"/>
          </a:xfrm>
        </p:spPr>
        <p:txBody>
          <a:bodyPr/>
          <a:lstStyle/>
          <a:p>
            <a:pPr>
              <a:spcBef>
                <a:spcPts val="600"/>
              </a:spcBef>
              <a:spcAft>
                <a:spcPts val="1200"/>
              </a:spcAft>
            </a:pPr>
            <a:r>
              <a:rPr lang="en-US" sz="1800" dirty="0" smtClean="0">
                <a:latin typeface="+mn-lt"/>
              </a:rPr>
              <a:t>Streams back-pressure</a:t>
            </a:r>
            <a:r>
              <a:rPr lang="en-US" sz="1800" dirty="0" smtClean="0">
                <a:latin typeface="+mn-lt"/>
                <a:sym typeface="Wingdings"/>
              </a:rPr>
              <a:t/>
            </a:r>
            <a:br>
              <a:rPr lang="en-US" sz="1800" dirty="0" smtClean="0">
                <a:latin typeface="+mn-lt"/>
                <a:sym typeface="Wingdings"/>
              </a:rPr>
            </a:br>
            <a:endParaRPr lang="en-US" sz="1800" dirty="0">
              <a:latin typeface="+mn-lt"/>
            </a:endParaRPr>
          </a:p>
          <a:p>
            <a:pPr>
              <a:spcBef>
                <a:spcPts val="600"/>
              </a:spcBef>
              <a:spcAft>
                <a:spcPts val="0"/>
              </a:spcAft>
            </a:pPr>
            <a:r>
              <a:rPr lang="en-US" sz="1800" dirty="0" smtClean="0">
                <a:latin typeface="+mn-lt"/>
              </a:rPr>
              <a:t>Gate high-risk regions</a:t>
            </a:r>
            <a:endParaRPr lang="is-IS" sz="1800" dirty="0" smtClean="0">
              <a:latin typeface="+mn-lt"/>
            </a:endParaRPr>
          </a:p>
          <a:p>
            <a:pPr lvl="1">
              <a:spcBef>
                <a:spcPts val="600"/>
              </a:spcBef>
              <a:spcAft>
                <a:spcPts val="1200"/>
              </a:spcAft>
            </a:pPr>
            <a:r>
              <a:rPr lang="en-US" sz="1400" dirty="0" smtClean="0">
                <a:latin typeface="+mn-lt"/>
                <a:sym typeface="Wingdings"/>
              </a:rPr>
              <a:t>With timeout, retry, or circuit-breaker</a:t>
            </a:r>
            <a:r>
              <a:rPr lang="en-US" sz="1200" dirty="0" smtClean="0">
                <a:latin typeface="+mn-lt"/>
                <a:sym typeface="Wingdings"/>
              </a:rPr>
              <a:t/>
            </a:r>
            <a:br>
              <a:rPr lang="en-US" sz="1200" dirty="0" smtClean="0">
                <a:latin typeface="+mn-lt"/>
                <a:sym typeface="Wingdings"/>
              </a:rPr>
            </a:br>
            <a:endParaRPr lang="is-IS" sz="1400" dirty="0">
              <a:latin typeface="+mn-lt"/>
            </a:endParaRPr>
          </a:p>
        </p:txBody>
      </p:sp>
      <p:sp>
        <p:nvSpPr>
          <p:cNvPr id="4" name="Content Placeholder 3"/>
          <p:cNvSpPr>
            <a:spLocks noGrp="1"/>
          </p:cNvSpPr>
          <p:nvPr>
            <p:ph sz="quarter" idx="14"/>
          </p:nvPr>
        </p:nvSpPr>
        <p:spPr/>
        <p:txBody>
          <a:bodyPr/>
          <a:lstStyle/>
          <a:p>
            <a:endParaRPr lang="en-US"/>
          </a:p>
        </p:txBody>
      </p:sp>
      <p:pic>
        <p:nvPicPr>
          <p:cNvPr id="6" name="Picture 5"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sp>
        <p:nvSpPr>
          <p:cNvPr id="8" name="Text Placeholder 7"/>
          <p:cNvSpPr txBox="1">
            <a:spLocks/>
          </p:cNvSpPr>
          <p:nvPr/>
        </p:nvSpPr>
        <p:spPr>
          <a:xfrm>
            <a:off x="378618" y="2006688"/>
            <a:ext cx="4740337" cy="713526"/>
          </a:xfrm>
          <a:prstGeom prst="rect">
            <a:avLst/>
          </a:prstGeom>
        </p:spPr>
        <p:txBody>
          <a:bodyPr>
            <a:normAutofit/>
          </a:bodyPr>
          <a:lstStyle>
            <a:lvl1pPr marL="0" indent="0" algn="l" defTabSz="914400" rtl="0" eaLnBrk="1" latinLnBrk="0" hangingPunct="1">
              <a:lnSpc>
                <a:spcPct val="90000"/>
              </a:lnSpc>
              <a:spcBef>
                <a:spcPts val="0"/>
              </a:spcBef>
              <a:spcAft>
                <a:spcPts val="600"/>
              </a:spcAft>
              <a:buClr>
                <a:schemeClr val="accent1"/>
              </a:buClr>
              <a:buFont typeface="Arial" panose="020B0604020202020204" pitchFamily="34" charset="0"/>
              <a:buNone/>
              <a:defRPr sz="1600" kern="1200">
                <a:solidFill>
                  <a:schemeClr val="accent1"/>
                </a:solidFill>
                <a:latin typeface="+mn-lt"/>
                <a:ea typeface="+mn-ea"/>
                <a:cs typeface="+mn-cs"/>
              </a:defRPr>
            </a:lvl1pPr>
            <a:lvl2pPr marL="287338" indent="-228600"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600" kern="1200">
                <a:solidFill>
                  <a:schemeClr val="bg2">
                    <a:lumMod val="75000"/>
                  </a:schemeClr>
                </a:solidFill>
                <a:latin typeface="+mn-lt"/>
                <a:ea typeface="+mn-ea"/>
                <a:cs typeface="+mn-cs"/>
              </a:defRPr>
            </a:lvl2pPr>
            <a:lvl3pPr marL="514350" indent="-228600"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400" kern="1200">
                <a:solidFill>
                  <a:schemeClr val="bg2">
                    <a:lumMod val="75000"/>
                  </a:schemeClr>
                </a:solidFill>
                <a:latin typeface="+mn-lt"/>
                <a:ea typeface="+mn-ea"/>
                <a:cs typeface="+mn-cs"/>
              </a:defRPr>
            </a:lvl3pPr>
            <a:lvl4pPr marL="739775" indent="-228600"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400" kern="1200">
                <a:solidFill>
                  <a:schemeClr val="bg2">
                    <a:lumMod val="75000"/>
                  </a:schemeClr>
                </a:solidFill>
                <a:latin typeface="+mn-lt"/>
                <a:ea typeface="+mn-ea"/>
                <a:cs typeface="+mn-cs"/>
              </a:defRPr>
            </a:lvl4pPr>
            <a:lvl5pPr marL="974725" indent="-228600" algn="l" defTabSz="914400" rtl="0" eaLnBrk="1" latinLnBrk="0" hangingPunct="1">
              <a:lnSpc>
                <a:spcPct val="90000"/>
              </a:lnSpc>
              <a:spcBef>
                <a:spcPts val="300"/>
              </a:spcBef>
              <a:spcAft>
                <a:spcPts val="600"/>
              </a:spcAft>
              <a:buClr>
                <a:schemeClr val="accent1"/>
              </a:buClr>
              <a:buFont typeface="Arial" panose="020B0604020202020204" pitchFamily="34" charset="0"/>
              <a:buChar char="•"/>
              <a:tabLst/>
              <a:defRPr sz="1400" kern="1200">
                <a:solidFill>
                  <a:schemeClr val="bg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5" name="Picture 4"/>
          <p:cNvPicPr>
            <a:picLocks noChangeAspect="1"/>
          </p:cNvPicPr>
          <p:nvPr/>
        </p:nvPicPr>
        <p:blipFill>
          <a:blip r:embed="rId4"/>
          <a:stretch>
            <a:fillRect/>
          </a:stretch>
        </p:blipFill>
        <p:spPr>
          <a:xfrm>
            <a:off x="378616" y="2214653"/>
            <a:ext cx="3197502" cy="2126941"/>
          </a:xfrm>
          <a:prstGeom prst="rect">
            <a:avLst/>
          </a:prstGeom>
        </p:spPr>
      </p:pic>
    </p:spTree>
    <p:extLst>
      <p:ext uri="{BB962C8B-B14F-4D97-AF65-F5344CB8AC3E}">
        <p14:creationId xmlns:p14="http://schemas.microsoft.com/office/powerpoint/2010/main" val="213948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Back-pressure</a:t>
            </a:r>
            <a:endParaRPr lang="en-US" dirty="0"/>
          </a:p>
        </p:txBody>
      </p:sp>
      <p:pic>
        <p:nvPicPr>
          <p:cNvPr id="5" name="Picture 4"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grpSp>
        <p:nvGrpSpPr>
          <p:cNvPr id="6" name="Group 5"/>
          <p:cNvGrpSpPr/>
          <p:nvPr/>
        </p:nvGrpSpPr>
        <p:grpSpPr>
          <a:xfrm>
            <a:off x="503200" y="1744587"/>
            <a:ext cx="1251858" cy="765109"/>
            <a:chOff x="1796141" y="1688840"/>
            <a:chExt cx="1251858" cy="765109"/>
          </a:xfrm>
        </p:grpSpPr>
        <p:sp>
          <p:nvSpPr>
            <p:cNvPr id="7" name="Rectangle 6"/>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 name="Rectangle 7"/>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9" name="Rectangle 8"/>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0" name="Triangle 9"/>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 name="Triangle 10"/>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12" name="Group 11"/>
          <p:cNvGrpSpPr/>
          <p:nvPr/>
        </p:nvGrpSpPr>
        <p:grpSpPr>
          <a:xfrm>
            <a:off x="1871698" y="1747070"/>
            <a:ext cx="1391274" cy="765109"/>
            <a:chOff x="1796141" y="1688840"/>
            <a:chExt cx="1251858" cy="765109"/>
          </a:xfrm>
        </p:grpSpPr>
        <p:sp>
          <p:nvSpPr>
            <p:cNvPr id="13" name="Rectangle 1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4" name="Rectangle 1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 name="Rectangle 1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6" name="Triangle 1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7" name="Triangle 1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18" name="Group 17"/>
          <p:cNvGrpSpPr/>
          <p:nvPr/>
        </p:nvGrpSpPr>
        <p:grpSpPr>
          <a:xfrm>
            <a:off x="7458598" y="1746356"/>
            <a:ext cx="1251858" cy="765109"/>
            <a:chOff x="1796141" y="1688840"/>
            <a:chExt cx="1251858" cy="765109"/>
          </a:xfrm>
        </p:grpSpPr>
        <p:sp>
          <p:nvSpPr>
            <p:cNvPr id="19" name="Rectangle 18"/>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0" name="Rectangle 19"/>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1" name="Rectangle 20"/>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2" name="Triangle 21"/>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3" name="Triangle 22"/>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24" name="Group 23"/>
          <p:cNvGrpSpPr/>
          <p:nvPr/>
        </p:nvGrpSpPr>
        <p:grpSpPr>
          <a:xfrm>
            <a:off x="6099745" y="1752731"/>
            <a:ext cx="1251858" cy="765109"/>
            <a:chOff x="1796141" y="1688840"/>
            <a:chExt cx="1251858" cy="765109"/>
          </a:xfrm>
        </p:grpSpPr>
        <p:sp>
          <p:nvSpPr>
            <p:cNvPr id="25" name="Rectangle 24"/>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6" name="Rectangle 25"/>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7" name="Rectangle 26"/>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8" name="Triangle 27"/>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9" name="Triangle 28"/>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57" name="Rounded Rectangle 56"/>
          <p:cNvSpPr/>
          <p:nvPr/>
        </p:nvSpPr>
        <p:spPr>
          <a:xfrm>
            <a:off x="378619" y="1125275"/>
            <a:ext cx="8559475" cy="1904252"/>
          </a:xfrm>
          <a:prstGeom prst="roundRect">
            <a:avLst>
              <a:gd name="adj" fmla="val 8795"/>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42" name="Group 41"/>
          <p:cNvGrpSpPr/>
          <p:nvPr/>
        </p:nvGrpSpPr>
        <p:grpSpPr>
          <a:xfrm rot="10800000" flipH="1">
            <a:off x="3354589" y="1734455"/>
            <a:ext cx="1251858" cy="767182"/>
            <a:chOff x="1796141" y="1688840"/>
            <a:chExt cx="1251858" cy="765109"/>
          </a:xfrm>
        </p:grpSpPr>
        <p:sp>
          <p:nvSpPr>
            <p:cNvPr id="43" name="Rectangle 4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4" name="Rectangle 4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5" name="Rectangle 4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6" name="Triangle 4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7" name="Triangle 4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48" name="Group 47"/>
          <p:cNvGrpSpPr/>
          <p:nvPr/>
        </p:nvGrpSpPr>
        <p:grpSpPr>
          <a:xfrm rot="10800000" flipH="1">
            <a:off x="4738735" y="1742514"/>
            <a:ext cx="1251858" cy="767182"/>
            <a:chOff x="1796141" y="1688840"/>
            <a:chExt cx="1251858" cy="765109"/>
          </a:xfrm>
        </p:grpSpPr>
        <p:sp>
          <p:nvSpPr>
            <p:cNvPr id="49" name="Rectangle 48"/>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0" name="Rectangle 49"/>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1" name="Rectangle 50"/>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2" name="Triangle 51"/>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3" name="Triangle 52"/>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59" name="TextBox 58"/>
          <p:cNvSpPr txBox="1"/>
          <p:nvPr/>
        </p:nvSpPr>
        <p:spPr>
          <a:xfrm>
            <a:off x="3945717" y="1167341"/>
            <a:ext cx="1013291" cy="276999"/>
          </a:xfrm>
          <a:prstGeom prst="rect">
            <a:avLst/>
          </a:prstGeom>
          <a:noFill/>
        </p:spPr>
        <p:txBody>
          <a:bodyPr wrap="none" lIns="0" tIns="0" rIns="0" bIns="0" rtlCol="0">
            <a:spAutoFit/>
          </a:bodyPr>
          <a:lstStyle/>
          <a:p>
            <a:pPr algn="ctr"/>
            <a:r>
              <a:rPr lang="en-US" dirty="0" smtClean="0"/>
              <a:t>Main Flow</a:t>
            </a:r>
          </a:p>
        </p:txBody>
      </p:sp>
      <p:sp>
        <p:nvSpPr>
          <p:cNvPr id="63" name="Rectangle 62"/>
          <p:cNvSpPr/>
          <p:nvPr/>
        </p:nvSpPr>
        <p:spPr>
          <a:xfrm rot="10800000">
            <a:off x="394297" y="1467425"/>
            <a:ext cx="1419621" cy="1153870"/>
          </a:xfrm>
          <a:prstGeom prst="rect">
            <a:avLst/>
          </a:prstGeom>
          <a:gradFill>
            <a:gsLst>
              <a:gs pos="0">
                <a:schemeClr val="accent1">
                  <a:lumMod val="5000"/>
                  <a:lumOff val="95000"/>
                  <a:alpha val="0"/>
                </a:schemeClr>
              </a:gs>
              <a:gs pos="4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7" name="Rectangle 76"/>
          <p:cNvSpPr/>
          <p:nvPr/>
        </p:nvSpPr>
        <p:spPr>
          <a:xfrm>
            <a:off x="7491699" y="1589712"/>
            <a:ext cx="1272665" cy="1008353"/>
          </a:xfrm>
          <a:prstGeom prst="rect">
            <a:avLst/>
          </a:prstGeom>
          <a:gradFill>
            <a:gsLst>
              <a:gs pos="0">
                <a:schemeClr val="accent1">
                  <a:lumMod val="5000"/>
                  <a:lumOff val="95000"/>
                  <a:alpha val="0"/>
                </a:schemeClr>
              </a:gs>
              <a:gs pos="4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Tree>
    <p:extLst>
      <p:ext uri="{BB962C8B-B14F-4D97-AF65-F5344CB8AC3E}">
        <p14:creationId xmlns:p14="http://schemas.microsoft.com/office/powerpoint/2010/main" val="1775065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Gating High Risk Regions</a:t>
            </a:r>
            <a:endParaRPr lang="en-US" dirty="0"/>
          </a:p>
        </p:txBody>
      </p:sp>
      <p:pic>
        <p:nvPicPr>
          <p:cNvPr id="5" name="Picture 4"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grpSp>
        <p:nvGrpSpPr>
          <p:cNvPr id="6" name="Group 5"/>
          <p:cNvGrpSpPr/>
          <p:nvPr/>
        </p:nvGrpSpPr>
        <p:grpSpPr>
          <a:xfrm>
            <a:off x="503200" y="1744587"/>
            <a:ext cx="1251858" cy="765109"/>
            <a:chOff x="1796141" y="1688840"/>
            <a:chExt cx="1251858" cy="765109"/>
          </a:xfrm>
        </p:grpSpPr>
        <p:sp>
          <p:nvSpPr>
            <p:cNvPr id="7" name="Rectangle 6"/>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 name="Rectangle 7"/>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9" name="Rectangle 8"/>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0" name="Triangle 9"/>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 name="Triangle 10"/>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12" name="Group 11"/>
          <p:cNvGrpSpPr/>
          <p:nvPr/>
        </p:nvGrpSpPr>
        <p:grpSpPr>
          <a:xfrm>
            <a:off x="1871698" y="1747070"/>
            <a:ext cx="1391274" cy="765109"/>
            <a:chOff x="1796141" y="1688840"/>
            <a:chExt cx="1251858" cy="765109"/>
          </a:xfrm>
        </p:grpSpPr>
        <p:sp>
          <p:nvSpPr>
            <p:cNvPr id="13" name="Rectangle 1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4" name="Rectangle 1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 name="Rectangle 1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6" name="Triangle 1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7" name="Triangle 1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18" name="Group 17"/>
          <p:cNvGrpSpPr/>
          <p:nvPr/>
        </p:nvGrpSpPr>
        <p:grpSpPr>
          <a:xfrm>
            <a:off x="7458598" y="1746356"/>
            <a:ext cx="1251858" cy="765109"/>
            <a:chOff x="1796141" y="1688840"/>
            <a:chExt cx="1251858" cy="765109"/>
          </a:xfrm>
        </p:grpSpPr>
        <p:sp>
          <p:nvSpPr>
            <p:cNvPr id="19" name="Rectangle 18"/>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0" name="Rectangle 19"/>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1" name="Rectangle 20"/>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2" name="Triangle 21"/>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3" name="Triangle 22"/>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24" name="Group 23"/>
          <p:cNvGrpSpPr/>
          <p:nvPr/>
        </p:nvGrpSpPr>
        <p:grpSpPr>
          <a:xfrm>
            <a:off x="6099745" y="1752731"/>
            <a:ext cx="1251858" cy="765109"/>
            <a:chOff x="1796141" y="1688840"/>
            <a:chExt cx="1251858" cy="765109"/>
          </a:xfrm>
        </p:grpSpPr>
        <p:sp>
          <p:nvSpPr>
            <p:cNvPr id="25" name="Rectangle 24"/>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6" name="Rectangle 25"/>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7" name="Rectangle 26"/>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8" name="Triangle 27"/>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9" name="Triangle 28"/>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57" name="Rounded Rectangle 56"/>
          <p:cNvSpPr/>
          <p:nvPr/>
        </p:nvSpPr>
        <p:spPr>
          <a:xfrm>
            <a:off x="378619" y="1125275"/>
            <a:ext cx="8559475" cy="1904252"/>
          </a:xfrm>
          <a:prstGeom prst="roundRect">
            <a:avLst>
              <a:gd name="adj" fmla="val 8795"/>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42" name="Group 41"/>
          <p:cNvGrpSpPr/>
          <p:nvPr/>
        </p:nvGrpSpPr>
        <p:grpSpPr>
          <a:xfrm rot="10800000" flipH="1">
            <a:off x="3354589" y="1734455"/>
            <a:ext cx="1251858" cy="767182"/>
            <a:chOff x="1796141" y="1688840"/>
            <a:chExt cx="1251858" cy="765109"/>
          </a:xfrm>
        </p:grpSpPr>
        <p:sp>
          <p:nvSpPr>
            <p:cNvPr id="43" name="Rectangle 4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4" name="Rectangle 4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5" name="Rectangle 4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6" name="Triangle 4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7" name="Triangle 4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48" name="Group 47"/>
          <p:cNvGrpSpPr/>
          <p:nvPr/>
        </p:nvGrpSpPr>
        <p:grpSpPr>
          <a:xfrm rot="10800000" flipH="1">
            <a:off x="4738735" y="1742514"/>
            <a:ext cx="1251858" cy="767182"/>
            <a:chOff x="1796141" y="1688840"/>
            <a:chExt cx="1251858" cy="765109"/>
          </a:xfrm>
        </p:grpSpPr>
        <p:sp>
          <p:nvSpPr>
            <p:cNvPr id="49" name="Rectangle 48"/>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0" name="Rectangle 49"/>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1" name="Rectangle 50"/>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2" name="Triangle 51"/>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3" name="Triangle 52"/>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59" name="TextBox 58"/>
          <p:cNvSpPr txBox="1"/>
          <p:nvPr/>
        </p:nvSpPr>
        <p:spPr>
          <a:xfrm>
            <a:off x="3945717" y="1167341"/>
            <a:ext cx="1013291" cy="276999"/>
          </a:xfrm>
          <a:prstGeom prst="rect">
            <a:avLst/>
          </a:prstGeom>
          <a:noFill/>
        </p:spPr>
        <p:txBody>
          <a:bodyPr wrap="none" lIns="0" tIns="0" rIns="0" bIns="0" rtlCol="0">
            <a:spAutoFit/>
          </a:bodyPr>
          <a:lstStyle/>
          <a:p>
            <a:pPr algn="ctr"/>
            <a:r>
              <a:rPr lang="en-US" dirty="0" smtClean="0"/>
              <a:t>Main Flow</a:t>
            </a:r>
          </a:p>
        </p:txBody>
      </p:sp>
      <p:sp>
        <p:nvSpPr>
          <p:cNvPr id="60" name="TextBox 59"/>
          <p:cNvSpPr txBox="1"/>
          <p:nvPr/>
        </p:nvSpPr>
        <p:spPr>
          <a:xfrm>
            <a:off x="3835229" y="2557596"/>
            <a:ext cx="1474956" cy="276999"/>
          </a:xfrm>
          <a:prstGeom prst="rect">
            <a:avLst/>
          </a:prstGeom>
          <a:noFill/>
        </p:spPr>
        <p:txBody>
          <a:bodyPr wrap="none" lIns="0" tIns="0" rIns="0" bIns="0" rtlCol="0">
            <a:spAutoFit/>
          </a:bodyPr>
          <a:lstStyle/>
          <a:p>
            <a:pPr algn="ctr"/>
            <a:r>
              <a:rPr lang="en-US" dirty="0" smtClean="0"/>
              <a:t>High Risk Flow</a:t>
            </a:r>
          </a:p>
        </p:txBody>
      </p:sp>
      <p:sp>
        <p:nvSpPr>
          <p:cNvPr id="63" name="Rectangle 62"/>
          <p:cNvSpPr/>
          <p:nvPr/>
        </p:nvSpPr>
        <p:spPr>
          <a:xfrm rot="10800000">
            <a:off x="394297" y="1467425"/>
            <a:ext cx="1419621" cy="1153870"/>
          </a:xfrm>
          <a:prstGeom prst="rect">
            <a:avLst/>
          </a:prstGeom>
          <a:gradFill>
            <a:gsLst>
              <a:gs pos="0">
                <a:schemeClr val="accent1">
                  <a:lumMod val="5000"/>
                  <a:lumOff val="95000"/>
                  <a:alpha val="0"/>
                </a:schemeClr>
              </a:gs>
              <a:gs pos="4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7" name="Rectangle 76"/>
          <p:cNvSpPr/>
          <p:nvPr/>
        </p:nvSpPr>
        <p:spPr>
          <a:xfrm>
            <a:off x="7491699" y="1589712"/>
            <a:ext cx="1272665" cy="1008353"/>
          </a:xfrm>
          <a:prstGeom prst="rect">
            <a:avLst/>
          </a:prstGeom>
          <a:gradFill>
            <a:gsLst>
              <a:gs pos="0">
                <a:schemeClr val="accent1">
                  <a:lumMod val="5000"/>
                  <a:lumOff val="95000"/>
                  <a:alpha val="0"/>
                </a:schemeClr>
              </a:gs>
              <a:gs pos="4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66" name="Rounded Rectangle 65"/>
          <p:cNvSpPr/>
          <p:nvPr/>
        </p:nvSpPr>
        <p:spPr>
          <a:xfrm rot="16200000" flipH="1">
            <a:off x="4029976" y="837068"/>
            <a:ext cx="1307435" cy="2745154"/>
          </a:xfrm>
          <a:prstGeom prst="roundRect">
            <a:avLst>
              <a:gd name="adj" fmla="val 8795"/>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Tree>
    <p:extLst>
      <p:ext uri="{BB962C8B-B14F-4D97-AF65-F5344CB8AC3E}">
        <p14:creationId xmlns:p14="http://schemas.microsoft.com/office/powerpoint/2010/main" val="681202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Gating High Risk Regions</a:t>
            </a:r>
            <a:endParaRPr lang="en-US" dirty="0"/>
          </a:p>
        </p:txBody>
      </p:sp>
      <p:pic>
        <p:nvPicPr>
          <p:cNvPr id="5" name="Picture 4"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grpSp>
        <p:nvGrpSpPr>
          <p:cNvPr id="6" name="Group 5"/>
          <p:cNvGrpSpPr/>
          <p:nvPr/>
        </p:nvGrpSpPr>
        <p:grpSpPr>
          <a:xfrm>
            <a:off x="1444537" y="1042875"/>
            <a:ext cx="1251858" cy="765109"/>
            <a:chOff x="1796141" y="1688840"/>
            <a:chExt cx="1251858" cy="765109"/>
          </a:xfrm>
        </p:grpSpPr>
        <p:sp>
          <p:nvSpPr>
            <p:cNvPr id="7" name="Rectangle 6"/>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 name="Rectangle 7"/>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9" name="Rectangle 8"/>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0" name="Triangle 9"/>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 name="Triangle 10"/>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12" name="Group 11"/>
          <p:cNvGrpSpPr/>
          <p:nvPr/>
        </p:nvGrpSpPr>
        <p:grpSpPr>
          <a:xfrm>
            <a:off x="2813035" y="1045358"/>
            <a:ext cx="1251858" cy="765109"/>
            <a:chOff x="1796141" y="1688840"/>
            <a:chExt cx="1251858" cy="765109"/>
          </a:xfrm>
        </p:grpSpPr>
        <p:sp>
          <p:nvSpPr>
            <p:cNvPr id="13" name="Rectangle 1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4" name="Rectangle 1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 name="Rectangle 1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6" name="Triangle 1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7" name="Triangle 1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18" name="Group 17"/>
          <p:cNvGrpSpPr/>
          <p:nvPr/>
        </p:nvGrpSpPr>
        <p:grpSpPr>
          <a:xfrm>
            <a:off x="5913300" y="1042875"/>
            <a:ext cx="1251858" cy="765109"/>
            <a:chOff x="1796141" y="1688840"/>
            <a:chExt cx="1251858" cy="765109"/>
          </a:xfrm>
        </p:grpSpPr>
        <p:sp>
          <p:nvSpPr>
            <p:cNvPr id="19" name="Rectangle 18"/>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0" name="Rectangle 19"/>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1" name="Rectangle 20"/>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2" name="Triangle 21"/>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3" name="Triangle 22"/>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24" name="Group 23"/>
          <p:cNvGrpSpPr/>
          <p:nvPr/>
        </p:nvGrpSpPr>
        <p:grpSpPr>
          <a:xfrm>
            <a:off x="4554447" y="1049250"/>
            <a:ext cx="1251858" cy="765109"/>
            <a:chOff x="1796141" y="1688840"/>
            <a:chExt cx="1251858" cy="765109"/>
          </a:xfrm>
        </p:grpSpPr>
        <p:sp>
          <p:nvSpPr>
            <p:cNvPr id="25" name="Rectangle 24"/>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6" name="Rectangle 25"/>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7" name="Rectangle 26"/>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8" name="Triangle 27"/>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9" name="Triangle 28"/>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57" name="Rounded Rectangle 56"/>
          <p:cNvSpPr/>
          <p:nvPr/>
        </p:nvSpPr>
        <p:spPr>
          <a:xfrm>
            <a:off x="1211891" y="699492"/>
            <a:ext cx="6185688" cy="1244859"/>
          </a:xfrm>
          <a:prstGeom prst="roundRect">
            <a:avLst>
              <a:gd name="adj" fmla="val 8795"/>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42" name="Group 41"/>
          <p:cNvGrpSpPr/>
          <p:nvPr/>
        </p:nvGrpSpPr>
        <p:grpSpPr>
          <a:xfrm rot="10800000" flipH="1">
            <a:off x="2961901" y="3683248"/>
            <a:ext cx="1251858" cy="767182"/>
            <a:chOff x="1796141" y="1688840"/>
            <a:chExt cx="1251858" cy="765109"/>
          </a:xfrm>
        </p:grpSpPr>
        <p:sp>
          <p:nvSpPr>
            <p:cNvPr id="43" name="Rectangle 4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4" name="Rectangle 4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5" name="Rectangle 4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6" name="Triangle 4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7" name="Triangle 4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48" name="Group 47"/>
          <p:cNvGrpSpPr/>
          <p:nvPr/>
        </p:nvGrpSpPr>
        <p:grpSpPr>
          <a:xfrm rot="10800000" flipH="1">
            <a:off x="4346047" y="3691307"/>
            <a:ext cx="1251858" cy="767182"/>
            <a:chOff x="1796141" y="1688840"/>
            <a:chExt cx="1251858" cy="765109"/>
          </a:xfrm>
        </p:grpSpPr>
        <p:sp>
          <p:nvSpPr>
            <p:cNvPr id="49" name="Rectangle 48"/>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0" name="Rectangle 49"/>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1" name="Rectangle 50"/>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2" name="Triangle 51"/>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3" name="Triangle 52"/>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cxnSp>
        <p:nvCxnSpPr>
          <p:cNvPr id="54" name="Elbow Connector 53"/>
          <p:cNvCxnSpPr>
            <a:stCxn id="34" idx="1"/>
            <a:endCxn id="46" idx="3"/>
          </p:cNvCxnSpPr>
          <p:nvPr/>
        </p:nvCxnSpPr>
        <p:spPr>
          <a:xfrm rot="5400000">
            <a:off x="3144189" y="3068055"/>
            <a:ext cx="816498" cy="1181072"/>
          </a:xfrm>
          <a:prstGeom prst="bentConnector4">
            <a:avLst>
              <a:gd name="adj1" fmla="val 43029"/>
              <a:gd name="adj2" fmla="val 11935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Elbow Connector 55"/>
          <p:cNvCxnSpPr>
            <a:stCxn id="50" idx="3"/>
            <a:endCxn id="35" idx="1"/>
          </p:cNvCxnSpPr>
          <p:nvPr/>
        </p:nvCxnSpPr>
        <p:spPr>
          <a:xfrm flipH="1" flipV="1">
            <a:off x="4461318" y="3249414"/>
            <a:ext cx="1136587" cy="825484"/>
          </a:xfrm>
          <a:prstGeom prst="bentConnector4">
            <a:avLst>
              <a:gd name="adj1" fmla="val -20113"/>
              <a:gd name="adj2" fmla="val 57253"/>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Rounded Rectangle 57"/>
          <p:cNvSpPr/>
          <p:nvPr/>
        </p:nvSpPr>
        <p:spPr>
          <a:xfrm rot="16200000" flipH="1">
            <a:off x="3522862" y="2349833"/>
            <a:ext cx="1551488" cy="3450129"/>
          </a:xfrm>
          <a:prstGeom prst="roundRect">
            <a:avLst>
              <a:gd name="adj" fmla="val 8795"/>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9" name="TextBox 58"/>
          <p:cNvSpPr txBox="1"/>
          <p:nvPr/>
        </p:nvSpPr>
        <p:spPr>
          <a:xfrm>
            <a:off x="3798089" y="741022"/>
            <a:ext cx="1013291" cy="276999"/>
          </a:xfrm>
          <a:prstGeom prst="rect">
            <a:avLst/>
          </a:prstGeom>
          <a:noFill/>
        </p:spPr>
        <p:txBody>
          <a:bodyPr wrap="none" lIns="0" tIns="0" rIns="0" bIns="0" rtlCol="0">
            <a:spAutoFit/>
          </a:bodyPr>
          <a:lstStyle/>
          <a:p>
            <a:pPr algn="ctr"/>
            <a:r>
              <a:rPr lang="en-US" dirty="0" smtClean="0"/>
              <a:t>Main Flow</a:t>
            </a:r>
          </a:p>
        </p:txBody>
      </p:sp>
      <p:sp>
        <p:nvSpPr>
          <p:cNvPr id="60" name="TextBox 59"/>
          <p:cNvSpPr txBox="1"/>
          <p:nvPr/>
        </p:nvSpPr>
        <p:spPr>
          <a:xfrm>
            <a:off x="3561127" y="4493774"/>
            <a:ext cx="1474956" cy="276999"/>
          </a:xfrm>
          <a:prstGeom prst="rect">
            <a:avLst/>
          </a:prstGeom>
          <a:noFill/>
        </p:spPr>
        <p:txBody>
          <a:bodyPr wrap="none" lIns="0" tIns="0" rIns="0" bIns="0" rtlCol="0">
            <a:spAutoFit/>
          </a:bodyPr>
          <a:lstStyle/>
          <a:p>
            <a:pPr algn="ctr"/>
            <a:r>
              <a:rPr lang="en-US" dirty="0" smtClean="0"/>
              <a:t>High Risk Flow</a:t>
            </a:r>
          </a:p>
        </p:txBody>
      </p:sp>
      <p:sp>
        <p:nvSpPr>
          <p:cNvPr id="62" name="TextBox 61"/>
          <p:cNvSpPr txBox="1"/>
          <p:nvPr/>
        </p:nvSpPr>
        <p:spPr>
          <a:xfrm>
            <a:off x="3958262" y="2769984"/>
            <a:ext cx="717761" cy="184666"/>
          </a:xfrm>
          <a:prstGeom prst="rect">
            <a:avLst/>
          </a:prstGeom>
          <a:noFill/>
          <a:ln>
            <a:noFill/>
          </a:ln>
        </p:spPr>
        <p:txBody>
          <a:bodyPr wrap="none" lIns="0" tIns="0" rIns="0" bIns="0" rtlCol="0">
            <a:spAutoFit/>
          </a:bodyPr>
          <a:lstStyle/>
          <a:p>
            <a:pPr algn="ctr"/>
            <a:r>
              <a:rPr lang="en-US" sz="1200" dirty="0" smtClean="0"/>
              <a:t>Retry Gate</a:t>
            </a:r>
          </a:p>
        </p:txBody>
      </p:sp>
      <p:sp>
        <p:nvSpPr>
          <p:cNvPr id="63" name="Rectangle 62"/>
          <p:cNvSpPr/>
          <p:nvPr/>
        </p:nvSpPr>
        <p:spPr>
          <a:xfrm rot="10800000">
            <a:off x="1335634" y="765713"/>
            <a:ext cx="1419621" cy="1153870"/>
          </a:xfrm>
          <a:prstGeom prst="rect">
            <a:avLst/>
          </a:prstGeom>
          <a:gradFill>
            <a:gsLst>
              <a:gs pos="0">
                <a:schemeClr val="accent1">
                  <a:lumMod val="5000"/>
                  <a:lumOff val="95000"/>
                  <a:alpha val="0"/>
                </a:schemeClr>
              </a:gs>
              <a:gs pos="4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pic>
        <p:nvPicPr>
          <p:cNvPr id="64" name="Picture 63"/>
          <p:cNvPicPr>
            <a:picLocks noChangeAspect="1"/>
          </p:cNvPicPr>
          <p:nvPr/>
        </p:nvPicPr>
        <p:blipFill>
          <a:blip r:embed="rId4"/>
          <a:stretch>
            <a:fillRect/>
          </a:stretch>
        </p:blipFill>
        <p:spPr>
          <a:xfrm>
            <a:off x="4139791" y="2350590"/>
            <a:ext cx="331497" cy="331497"/>
          </a:xfrm>
          <a:prstGeom prst="rect">
            <a:avLst/>
          </a:prstGeom>
          <a:ln>
            <a:noFill/>
          </a:ln>
        </p:spPr>
      </p:pic>
      <p:sp>
        <p:nvSpPr>
          <p:cNvPr id="77" name="Rectangle 76"/>
          <p:cNvSpPr/>
          <p:nvPr/>
        </p:nvSpPr>
        <p:spPr>
          <a:xfrm>
            <a:off x="5946401" y="886231"/>
            <a:ext cx="1272665" cy="1008353"/>
          </a:xfrm>
          <a:prstGeom prst="rect">
            <a:avLst/>
          </a:prstGeom>
          <a:gradFill>
            <a:gsLst>
              <a:gs pos="0">
                <a:schemeClr val="accent1">
                  <a:lumMod val="5000"/>
                  <a:lumOff val="95000"/>
                  <a:alpha val="0"/>
                </a:schemeClr>
              </a:gs>
              <a:gs pos="4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cxnSp>
        <p:nvCxnSpPr>
          <p:cNvPr id="81" name="Elbow Connector 80"/>
          <p:cNvCxnSpPr>
            <a:stCxn id="14" idx="3"/>
            <a:endCxn id="41" idx="3"/>
          </p:cNvCxnSpPr>
          <p:nvPr/>
        </p:nvCxnSpPr>
        <p:spPr>
          <a:xfrm>
            <a:off x="4064893" y="1427912"/>
            <a:ext cx="79188" cy="57713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Elbow Connector 82"/>
          <p:cNvCxnSpPr>
            <a:stCxn id="39" idx="0"/>
            <a:endCxn id="28" idx="3"/>
          </p:cNvCxnSpPr>
          <p:nvPr/>
        </p:nvCxnSpPr>
        <p:spPr>
          <a:xfrm rot="5400000" flipH="1" flipV="1">
            <a:off x="4219932" y="1677041"/>
            <a:ext cx="579752" cy="8927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rot="5400000" flipH="1">
            <a:off x="3691867" y="2246821"/>
            <a:ext cx="1253558" cy="767182"/>
            <a:chOff x="4410210" y="2585308"/>
            <a:chExt cx="1253558" cy="765109"/>
          </a:xfrm>
        </p:grpSpPr>
        <p:sp>
          <p:nvSpPr>
            <p:cNvPr id="33" name="Rectangle 32"/>
            <p:cNvSpPr/>
            <p:nvPr/>
          </p:nvSpPr>
          <p:spPr>
            <a:xfrm>
              <a:off x="4657472" y="2585308"/>
              <a:ext cx="765109" cy="76510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4" name="Rectangle 33"/>
            <p:cNvSpPr/>
            <p:nvPr/>
          </p:nvSpPr>
          <p:spPr>
            <a:xfrm>
              <a:off x="4417059" y="3026427"/>
              <a:ext cx="239486" cy="23326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5" name="Rectangle 34"/>
            <p:cNvSpPr/>
            <p:nvPr/>
          </p:nvSpPr>
          <p:spPr>
            <a:xfrm>
              <a:off x="4417987" y="2708944"/>
              <a:ext cx="239486" cy="23326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6" name="Triangle 35"/>
            <p:cNvSpPr/>
            <p:nvPr/>
          </p:nvSpPr>
          <p:spPr>
            <a:xfrm rot="5400000">
              <a:off x="4407100" y="2708944"/>
              <a:ext cx="239486" cy="23326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7" name="Triangle 36"/>
            <p:cNvSpPr/>
            <p:nvPr/>
          </p:nvSpPr>
          <p:spPr>
            <a:xfrm rot="16200000">
              <a:off x="4419163" y="3029601"/>
              <a:ext cx="239486" cy="23326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8" name="Rectangle 37"/>
            <p:cNvSpPr/>
            <p:nvPr/>
          </p:nvSpPr>
          <p:spPr>
            <a:xfrm>
              <a:off x="5423508" y="2708265"/>
              <a:ext cx="239486" cy="23326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9" name="Triangle 38"/>
            <p:cNvSpPr/>
            <p:nvPr/>
          </p:nvSpPr>
          <p:spPr>
            <a:xfrm rot="5400000">
              <a:off x="5419470" y="2705102"/>
              <a:ext cx="239486" cy="23326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0" name="Rectangle 39"/>
            <p:cNvSpPr/>
            <p:nvPr/>
          </p:nvSpPr>
          <p:spPr>
            <a:xfrm>
              <a:off x="5424282" y="3025325"/>
              <a:ext cx="239486" cy="23326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1" name="Triangle 40"/>
            <p:cNvSpPr/>
            <p:nvPr/>
          </p:nvSpPr>
          <p:spPr>
            <a:xfrm rot="16200000">
              <a:off x="5425982" y="3025324"/>
              <a:ext cx="239486" cy="23326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Tree>
    <p:extLst>
      <p:ext uri="{BB962C8B-B14F-4D97-AF65-F5344CB8AC3E}">
        <p14:creationId xmlns:p14="http://schemas.microsoft.com/office/powerpoint/2010/main" val="73363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618" y="1214589"/>
            <a:ext cx="2681478" cy="567556"/>
          </a:xfrm>
        </p:spPr>
        <p:txBody>
          <a:bodyPr/>
          <a:lstStyle/>
          <a:p>
            <a:r>
              <a:rPr lang="en-US" dirty="0" smtClean="0"/>
              <a:t>Core Concepts</a:t>
            </a:r>
            <a:endParaRPr lang="en-US" dirty="0"/>
          </a:p>
        </p:txBody>
      </p:sp>
      <p:sp>
        <p:nvSpPr>
          <p:cNvPr id="3" name="Text Placeholder 2"/>
          <p:cNvSpPr>
            <a:spLocks noGrp="1"/>
          </p:cNvSpPr>
          <p:nvPr>
            <p:ph type="body" sz="quarter" idx="13"/>
          </p:nvPr>
        </p:nvSpPr>
        <p:spPr>
          <a:xfrm>
            <a:off x="4422710" y="988275"/>
            <a:ext cx="4618653" cy="3621024"/>
          </a:xfrm>
        </p:spPr>
        <p:txBody>
          <a:bodyPr/>
          <a:lstStyle/>
          <a:p>
            <a:endParaRPr lang="en-US" sz="1800" dirty="0" smtClean="0">
              <a:latin typeface="+mn-lt"/>
            </a:endParaRPr>
          </a:p>
          <a:p>
            <a:r>
              <a:rPr lang="en-US" sz="1800" b="1" dirty="0" smtClean="0">
                <a:latin typeface="+mn-lt"/>
              </a:rPr>
              <a:t>Linear</a:t>
            </a:r>
            <a:r>
              <a:rPr lang="en-US" sz="1800" dirty="0" smtClean="0">
                <a:latin typeface="+mn-lt"/>
              </a:rPr>
              <a:t> Stages: </a:t>
            </a:r>
            <a:r>
              <a:rPr lang="en-US" sz="1800" dirty="0">
                <a:latin typeface="+mn-lt"/>
              </a:rPr>
              <a:t>s</a:t>
            </a:r>
            <a:r>
              <a:rPr lang="en-US" sz="1800" dirty="0" smtClean="0">
                <a:latin typeface="+mn-lt"/>
              </a:rPr>
              <a:t>ource, flow, sink</a:t>
            </a:r>
          </a:p>
          <a:p>
            <a:r>
              <a:rPr lang="en-US" sz="1800" b="1" dirty="0" smtClean="0">
                <a:latin typeface="+mn-lt"/>
              </a:rPr>
              <a:t>Fan In/Out</a:t>
            </a:r>
            <a:r>
              <a:rPr lang="en-US" sz="1800" dirty="0" smtClean="0">
                <a:latin typeface="+mn-lt"/>
              </a:rPr>
              <a:t>: multiple in/out ports</a:t>
            </a:r>
            <a:endParaRPr lang="en-US" dirty="0" smtClean="0"/>
          </a:p>
          <a:p>
            <a:endParaRPr lang="en-US" dirty="0" smtClean="0"/>
          </a:p>
          <a:p>
            <a:endParaRPr lang="en-US" dirty="0"/>
          </a:p>
        </p:txBody>
      </p:sp>
      <p:pic>
        <p:nvPicPr>
          <p:cNvPr id="5" name="Picture 4"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grpSp>
        <p:nvGrpSpPr>
          <p:cNvPr id="30" name="Group 29"/>
          <p:cNvGrpSpPr/>
          <p:nvPr/>
        </p:nvGrpSpPr>
        <p:grpSpPr>
          <a:xfrm>
            <a:off x="209983" y="3557619"/>
            <a:ext cx="786308" cy="504766"/>
            <a:chOff x="374589" y="2307065"/>
            <a:chExt cx="888677" cy="570481"/>
          </a:xfrm>
        </p:grpSpPr>
        <p:sp>
          <p:nvSpPr>
            <p:cNvPr id="8" name="Rectangle 7"/>
            <p:cNvSpPr/>
            <p:nvPr/>
          </p:nvSpPr>
          <p:spPr>
            <a:xfrm>
              <a:off x="532909" y="2307065"/>
              <a:ext cx="570481" cy="57048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4" name="Group 3"/>
            <p:cNvGrpSpPr/>
            <p:nvPr/>
          </p:nvGrpSpPr>
          <p:grpSpPr>
            <a:xfrm>
              <a:off x="374589" y="2398224"/>
              <a:ext cx="152099" cy="148148"/>
              <a:chOff x="156317" y="2377791"/>
              <a:chExt cx="152099" cy="148148"/>
            </a:xfrm>
          </p:grpSpPr>
          <p:sp>
            <p:nvSpPr>
              <p:cNvPr id="14" name="Rectangle 13"/>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 name="Triangle 14"/>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23" name="Group 22"/>
            <p:cNvGrpSpPr/>
            <p:nvPr/>
          </p:nvGrpSpPr>
          <p:grpSpPr>
            <a:xfrm>
              <a:off x="380809" y="2652769"/>
              <a:ext cx="152099" cy="148148"/>
              <a:chOff x="156317" y="2377791"/>
              <a:chExt cx="152099" cy="148148"/>
            </a:xfrm>
          </p:grpSpPr>
          <p:sp>
            <p:nvSpPr>
              <p:cNvPr id="24" name="Rectangle 23"/>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5" name="Triangle 24"/>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27" name="Group 26"/>
            <p:cNvGrpSpPr/>
            <p:nvPr/>
          </p:nvGrpSpPr>
          <p:grpSpPr>
            <a:xfrm>
              <a:off x="1111167" y="2518231"/>
              <a:ext cx="152099" cy="148148"/>
              <a:chOff x="156317" y="2377791"/>
              <a:chExt cx="152099" cy="148148"/>
            </a:xfrm>
          </p:grpSpPr>
          <p:sp>
            <p:nvSpPr>
              <p:cNvPr id="28" name="Rectangle 27"/>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9" name="Triangle 28"/>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7" name="Group 6"/>
          <p:cNvGrpSpPr/>
          <p:nvPr/>
        </p:nvGrpSpPr>
        <p:grpSpPr>
          <a:xfrm>
            <a:off x="1460434" y="3534760"/>
            <a:ext cx="781215" cy="504766"/>
            <a:chOff x="1460434" y="3534760"/>
            <a:chExt cx="781215" cy="504766"/>
          </a:xfrm>
        </p:grpSpPr>
        <p:sp>
          <p:nvSpPr>
            <p:cNvPr id="32" name="Rectangle 31"/>
            <p:cNvSpPr/>
            <p:nvPr/>
          </p:nvSpPr>
          <p:spPr>
            <a:xfrm>
              <a:off x="1600469" y="3534760"/>
              <a:ext cx="504766" cy="5047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33" name="Group 32"/>
            <p:cNvGrpSpPr/>
            <p:nvPr/>
          </p:nvGrpSpPr>
          <p:grpSpPr>
            <a:xfrm>
              <a:off x="1460434" y="3740007"/>
              <a:ext cx="134578" cy="131082"/>
              <a:chOff x="156317" y="2377791"/>
              <a:chExt cx="152099" cy="148148"/>
            </a:xfrm>
          </p:grpSpPr>
          <p:sp>
            <p:nvSpPr>
              <p:cNvPr id="40" name="Rectangle 39"/>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1" name="Triangle 40"/>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34" name="Group 33"/>
            <p:cNvGrpSpPr/>
            <p:nvPr/>
          </p:nvGrpSpPr>
          <p:grpSpPr>
            <a:xfrm>
              <a:off x="2105235" y="3857904"/>
              <a:ext cx="134578" cy="131082"/>
              <a:chOff x="156317" y="2377791"/>
              <a:chExt cx="152099" cy="148148"/>
            </a:xfrm>
          </p:grpSpPr>
          <p:sp>
            <p:nvSpPr>
              <p:cNvPr id="38" name="Rectangle 37"/>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9" name="Triangle 38"/>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35" name="Group 34"/>
            <p:cNvGrpSpPr/>
            <p:nvPr/>
          </p:nvGrpSpPr>
          <p:grpSpPr>
            <a:xfrm>
              <a:off x="2107071" y="3632704"/>
              <a:ext cx="134578" cy="131082"/>
              <a:chOff x="156317" y="2377791"/>
              <a:chExt cx="152099" cy="148148"/>
            </a:xfrm>
          </p:grpSpPr>
          <p:sp>
            <p:nvSpPr>
              <p:cNvPr id="36" name="Rectangle 35"/>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7" name="Triangle 36"/>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88" name="Group 87"/>
          <p:cNvGrpSpPr/>
          <p:nvPr/>
        </p:nvGrpSpPr>
        <p:grpSpPr>
          <a:xfrm>
            <a:off x="2725606" y="2316329"/>
            <a:ext cx="788460" cy="504766"/>
            <a:chOff x="2357053" y="2326301"/>
            <a:chExt cx="891109" cy="570481"/>
          </a:xfrm>
        </p:grpSpPr>
        <p:sp>
          <p:nvSpPr>
            <p:cNvPr id="59" name="Rectangle 58"/>
            <p:cNvSpPr/>
            <p:nvPr/>
          </p:nvSpPr>
          <p:spPr>
            <a:xfrm>
              <a:off x="2515319" y="2326301"/>
              <a:ext cx="570481" cy="57048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60" name="Group 59"/>
            <p:cNvGrpSpPr/>
            <p:nvPr/>
          </p:nvGrpSpPr>
          <p:grpSpPr>
            <a:xfrm>
              <a:off x="2357053" y="2558269"/>
              <a:ext cx="152099" cy="148148"/>
              <a:chOff x="156317" y="2377791"/>
              <a:chExt cx="152099" cy="148148"/>
            </a:xfrm>
          </p:grpSpPr>
          <p:sp>
            <p:nvSpPr>
              <p:cNvPr id="67" name="Rectangle 66"/>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68" name="Triangle 67"/>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61" name="Group 60"/>
            <p:cNvGrpSpPr/>
            <p:nvPr/>
          </p:nvGrpSpPr>
          <p:grpSpPr>
            <a:xfrm>
              <a:off x="3096063" y="2537467"/>
              <a:ext cx="152099" cy="148148"/>
              <a:chOff x="156317" y="2377791"/>
              <a:chExt cx="152099" cy="148148"/>
            </a:xfrm>
          </p:grpSpPr>
          <p:sp>
            <p:nvSpPr>
              <p:cNvPr id="65" name="Rectangle 64"/>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66" name="Triangle 65"/>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89" name="Group 88"/>
          <p:cNvGrpSpPr/>
          <p:nvPr/>
        </p:nvGrpSpPr>
        <p:grpSpPr>
          <a:xfrm>
            <a:off x="1481550" y="2311586"/>
            <a:ext cx="644801" cy="504766"/>
            <a:chOff x="1358528" y="2326301"/>
            <a:chExt cx="728747" cy="570481"/>
          </a:xfrm>
        </p:grpSpPr>
        <p:sp>
          <p:nvSpPr>
            <p:cNvPr id="71" name="Rectangle 70"/>
            <p:cNvSpPr/>
            <p:nvPr/>
          </p:nvSpPr>
          <p:spPr>
            <a:xfrm>
              <a:off x="1516794" y="2326301"/>
              <a:ext cx="570481" cy="57048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72" name="Group 71"/>
            <p:cNvGrpSpPr/>
            <p:nvPr/>
          </p:nvGrpSpPr>
          <p:grpSpPr>
            <a:xfrm>
              <a:off x="1358528" y="2558269"/>
              <a:ext cx="152099" cy="148148"/>
              <a:chOff x="156317" y="2377791"/>
              <a:chExt cx="152099" cy="148148"/>
            </a:xfrm>
          </p:grpSpPr>
          <p:sp>
            <p:nvSpPr>
              <p:cNvPr id="76" name="Rectangle 75"/>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7" name="Triangle 76"/>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87" name="Group 86"/>
          <p:cNvGrpSpPr/>
          <p:nvPr/>
        </p:nvGrpSpPr>
        <p:grpSpPr>
          <a:xfrm>
            <a:off x="374647" y="2321156"/>
            <a:ext cx="648425" cy="504766"/>
            <a:chOff x="572935" y="2331044"/>
            <a:chExt cx="732843" cy="570481"/>
          </a:xfrm>
        </p:grpSpPr>
        <p:sp>
          <p:nvSpPr>
            <p:cNvPr id="80" name="Rectangle 79"/>
            <p:cNvSpPr/>
            <p:nvPr/>
          </p:nvSpPr>
          <p:spPr>
            <a:xfrm>
              <a:off x="572935" y="2331044"/>
              <a:ext cx="570481" cy="57048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82" name="Group 81"/>
            <p:cNvGrpSpPr/>
            <p:nvPr/>
          </p:nvGrpSpPr>
          <p:grpSpPr>
            <a:xfrm>
              <a:off x="1153679" y="2542210"/>
              <a:ext cx="152099" cy="148148"/>
              <a:chOff x="156317" y="2377791"/>
              <a:chExt cx="152099" cy="148148"/>
            </a:xfrm>
          </p:grpSpPr>
          <p:sp>
            <p:nvSpPr>
              <p:cNvPr id="83" name="Rectangle 82"/>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4" name="Triangle 83"/>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sp>
        <p:nvSpPr>
          <p:cNvPr id="90" name="TextBox 89"/>
          <p:cNvSpPr txBox="1"/>
          <p:nvPr/>
        </p:nvSpPr>
        <p:spPr>
          <a:xfrm>
            <a:off x="351447" y="2026797"/>
            <a:ext cx="607035" cy="215444"/>
          </a:xfrm>
          <a:prstGeom prst="rect">
            <a:avLst/>
          </a:prstGeom>
          <a:noFill/>
        </p:spPr>
        <p:txBody>
          <a:bodyPr wrap="square" lIns="0" tIns="0" rIns="0" bIns="0" rtlCol="0">
            <a:spAutoFit/>
          </a:bodyPr>
          <a:lstStyle/>
          <a:p>
            <a:pPr algn="ctr"/>
            <a:r>
              <a:rPr lang="en-US" sz="1400" dirty="0" smtClean="0"/>
              <a:t>Source</a:t>
            </a:r>
          </a:p>
        </p:txBody>
      </p:sp>
      <p:sp>
        <p:nvSpPr>
          <p:cNvPr id="91" name="TextBox 90"/>
          <p:cNvSpPr txBox="1"/>
          <p:nvPr/>
        </p:nvSpPr>
        <p:spPr>
          <a:xfrm>
            <a:off x="1544801" y="2024903"/>
            <a:ext cx="607035" cy="215444"/>
          </a:xfrm>
          <a:prstGeom prst="rect">
            <a:avLst/>
          </a:prstGeom>
          <a:noFill/>
        </p:spPr>
        <p:txBody>
          <a:bodyPr wrap="square" lIns="0" tIns="0" rIns="0" bIns="0" rtlCol="0">
            <a:spAutoFit/>
          </a:bodyPr>
          <a:lstStyle/>
          <a:p>
            <a:pPr algn="ctr"/>
            <a:r>
              <a:rPr lang="en-US" sz="1400" dirty="0" smtClean="0"/>
              <a:t>Sink</a:t>
            </a:r>
          </a:p>
        </p:txBody>
      </p:sp>
      <p:sp>
        <p:nvSpPr>
          <p:cNvPr id="92" name="TextBox 91"/>
          <p:cNvSpPr txBox="1"/>
          <p:nvPr/>
        </p:nvSpPr>
        <p:spPr>
          <a:xfrm>
            <a:off x="2781905" y="2031482"/>
            <a:ext cx="607035" cy="215444"/>
          </a:xfrm>
          <a:prstGeom prst="rect">
            <a:avLst/>
          </a:prstGeom>
          <a:noFill/>
        </p:spPr>
        <p:txBody>
          <a:bodyPr wrap="square" lIns="0" tIns="0" rIns="0" bIns="0" rtlCol="0">
            <a:spAutoFit/>
          </a:bodyPr>
          <a:lstStyle/>
          <a:p>
            <a:pPr algn="ctr"/>
            <a:r>
              <a:rPr lang="en-US" sz="1400" dirty="0" smtClean="0"/>
              <a:t>Flow</a:t>
            </a:r>
          </a:p>
        </p:txBody>
      </p:sp>
      <p:sp>
        <p:nvSpPr>
          <p:cNvPr id="93" name="TextBox 92"/>
          <p:cNvSpPr txBox="1"/>
          <p:nvPr/>
        </p:nvSpPr>
        <p:spPr>
          <a:xfrm>
            <a:off x="281459" y="3274782"/>
            <a:ext cx="607035" cy="215444"/>
          </a:xfrm>
          <a:prstGeom prst="rect">
            <a:avLst/>
          </a:prstGeom>
          <a:noFill/>
        </p:spPr>
        <p:txBody>
          <a:bodyPr wrap="square" lIns="0" tIns="0" rIns="0" bIns="0" rtlCol="0">
            <a:spAutoFit/>
          </a:bodyPr>
          <a:lstStyle/>
          <a:p>
            <a:pPr algn="ctr"/>
            <a:r>
              <a:rPr lang="en-US" sz="1400" dirty="0" smtClean="0"/>
              <a:t>Fan-In</a:t>
            </a:r>
          </a:p>
        </p:txBody>
      </p:sp>
      <p:sp>
        <p:nvSpPr>
          <p:cNvPr id="94" name="TextBox 93"/>
          <p:cNvSpPr txBox="1"/>
          <p:nvPr/>
        </p:nvSpPr>
        <p:spPr>
          <a:xfrm>
            <a:off x="1529710" y="3274782"/>
            <a:ext cx="706852" cy="215444"/>
          </a:xfrm>
          <a:prstGeom prst="rect">
            <a:avLst/>
          </a:prstGeom>
          <a:noFill/>
        </p:spPr>
        <p:txBody>
          <a:bodyPr wrap="square" lIns="0" tIns="0" rIns="0" bIns="0" rtlCol="0">
            <a:spAutoFit/>
          </a:bodyPr>
          <a:lstStyle/>
          <a:p>
            <a:pPr algn="ctr"/>
            <a:r>
              <a:rPr lang="en-US" sz="1400" dirty="0" smtClean="0"/>
              <a:t>Fan-Out</a:t>
            </a:r>
          </a:p>
        </p:txBody>
      </p:sp>
      <p:sp>
        <p:nvSpPr>
          <p:cNvPr id="97" name="Content Placeholder 96"/>
          <p:cNvSpPr>
            <a:spLocks noGrp="1"/>
          </p:cNvSpPr>
          <p:nvPr>
            <p:ph sz="quarter" idx="14"/>
          </p:nvPr>
        </p:nvSpPr>
        <p:spPr/>
        <p:txBody>
          <a:bodyPr/>
          <a:lstStyle/>
          <a:p>
            <a:endParaRPr lang="en-US"/>
          </a:p>
        </p:txBody>
      </p:sp>
    </p:spTree>
    <p:extLst>
      <p:ext uri="{BB962C8B-B14F-4D97-AF65-F5344CB8AC3E}">
        <p14:creationId xmlns:p14="http://schemas.microsoft.com/office/powerpoint/2010/main" val="138296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Gating High Risk Regions</a:t>
            </a:r>
            <a:endParaRPr lang="en-US" dirty="0"/>
          </a:p>
        </p:txBody>
      </p:sp>
      <p:pic>
        <p:nvPicPr>
          <p:cNvPr id="5" name="Picture 4"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grpSp>
        <p:nvGrpSpPr>
          <p:cNvPr id="6" name="Group 5"/>
          <p:cNvGrpSpPr/>
          <p:nvPr/>
        </p:nvGrpSpPr>
        <p:grpSpPr>
          <a:xfrm>
            <a:off x="1444537" y="1042875"/>
            <a:ext cx="1251858" cy="765109"/>
            <a:chOff x="1796141" y="1688840"/>
            <a:chExt cx="1251858" cy="765109"/>
          </a:xfrm>
        </p:grpSpPr>
        <p:sp>
          <p:nvSpPr>
            <p:cNvPr id="7" name="Rectangle 6"/>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 name="Rectangle 7"/>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9" name="Rectangle 8"/>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0" name="Triangle 9"/>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 name="Triangle 10"/>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12" name="Group 11"/>
          <p:cNvGrpSpPr/>
          <p:nvPr/>
        </p:nvGrpSpPr>
        <p:grpSpPr>
          <a:xfrm>
            <a:off x="2813035" y="1045358"/>
            <a:ext cx="1251858" cy="765109"/>
            <a:chOff x="1796141" y="1688840"/>
            <a:chExt cx="1251858" cy="765109"/>
          </a:xfrm>
        </p:grpSpPr>
        <p:sp>
          <p:nvSpPr>
            <p:cNvPr id="13" name="Rectangle 1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4" name="Rectangle 1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 name="Rectangle 1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6" name="Triangle 1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7" name="Triangle 1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18" name="Group 17"/>
          <p:cNvGrpSpPr/>
          <p:nvPr/>
        </p:nvGrpSpPr>
        <p:grpSpPr>
          <a:xfrm>
            <a:off x="5913300" y="1042875"/>
            <a:ext cx="1251858" cy="765109"/>
            <a:chOff x="1796141" y="1688840"/>
            <a:chExt cx="1251858" cy="765109"/>
          </a:xfrm>
        </p:grpSpPr>
        <p:sp>
          <p:nvSpPr>
            <p:cNvPr id="19" name="Rectangle 18"/>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0" name="Rectangle 19"/>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1" name="Rectangle 20"/>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2" name="Triangle 21"/>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3" name="Triangle 22"/>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24" name="Group 23"/>
          <p:cNvGrpSpPr/>
          <p:nvPr/>
        </p:nvGrpSpPr>
        <p:grpSpPr>
          <a:xfrm>
            <a:off x="4554447" y="1049250"/>
            <a:ext cx="1251858" cy="765109"/>
            <a:chOff x="1796141" y="1688840"/>
            <a:chExt cx="1251858" cy="765109"/>
          </a:xfrm>
        </p:grpSpPr>
        <p:sp>
          <p:nvSpPr>
            <p:cNvPr id="25" name="Rectangle 24"/>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6" name="Rectangle 25"/>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7" name="Rectangle 26"/>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8" name="Triangle 27"/>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9" name="Triangle 28"/>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57" name="Rounded Rectangle 56"/>
          <p:cNvSpPr/>
          <p:nvPr/>
        </p:nvSpPr>
        <p:spPr>
          <a:xfrm>
            <a:off x="1211891" y="699492"/>
            <a:ext cx="6185688" cy="1244859"/>
          </a:xfrm>
          <a:prstGeom prst="roundRect">
            <a:avLst>
              <a:gd name="adj" fmla="val 8795"/>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42" name="Group 41"/>
          <p:cNvGrpSpPr/>
          <p:nvPr/>
        </p:nvGrpSpPr>
        <p:grpSpPr>
          <a:xfrm rot="10800000" flipH="1">
            <a:off x="2961901" y="3683248"/>
            <a:ext cx="1251858" cy="767182"/>
            <a:chOff x="1796141" y="1688840"/>
            <a:chExt cx="1251858" cy="765109"/>
          </a:xfrm>
        </p:grpSpPr>
        <p:sp>
          <p:nvSpPr>
            <p:cNvPr id="43" name="Rectangle 4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4" name="Rectangle 4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5" name="Rectangle 4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6" name="Triangle 4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7" name="Triangle 4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48" name="Group 47"/>
          <p:cNvGrpSpPr/>
          <p:nvPr/>
        </p:nvGrpSpPr>
        <p:grpSpPr>
          <a:xfrm rot="10800000" flipH="1">
            <a:off x="4346047" y="3691307"/>
            <a:ext cx="1251858" cy="767182"/>
            <a:chOff x="1796141" y="1688840"/>
            <a:chExt cx="1251858" cy="765109"/>
          </a:xfrm>
        </p:grpSpPr>
        <p:sp>
          <p:nvSpPr>
            <p:cNvPr id="49" name="Rectangle 48"/>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0" name="Rectangle 49"/>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1" name="Rectangle 50"/>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2" name="Triangle 51"/>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3" name="Triangle 52"/>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cxnSp>
        <p:nvCxnSpPr>
          <p:cNvPr id="54" name="Elbow Connector 53"/>
          <p:cNvCxnSpPr>
            <a:endCxn id="46" idx="3"/>
          </p:cNvCxnSpPr>
          <p:nvPr/>
        </p:nvCxnSpPr>
        <p:spPr>
          <a:xfrm rot="5400000">
            <a:off x="3144189" y="3068055"/>
            <a:ext cx="816498" cy="1181072"/>
          </a:xfrm>
          <a:prstGeom prst="bentConnector4">
            <a:avLst>
              <a:gd name="adj1" fmla="val 43029"/>
              <a:gd name="adj2" fmla="val 11935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Elbow Connector 55"/>
          <p:cNvCxnSpPr>
            <a:stCxn id="50" idx="3"/>
          </p:cNvCxnSpPr>
          <p:nvPr/>
        </p:nvCxnSpPr>
        <p:spPr>
          <a:xfrm flipH="1" flipV="1">
            <a:off x="4461318" y="3249414"/>
            <a:ext cx="1136587" cy="825484"/>
          </a:xfrm>
          <a:prstGeom prst="bentConnector4">
            <a:avLst>
              <a:gd name="adj1" fmla="val -20113"/>
              <a:gd name="adj2" fmla="val 57253"/>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Rounded Rectangle 57"/>
          <p:cNvSpPr/>
          <p:nvPr/>
        </p:nvSpPr>
        <p:spPr>
          <a:xfrm rot="16200000" flipH="1">
            <a:off x="3522862" y="2349833"/>
            <a:ext cx="1551488" cy="3450129"/>
          </a:xfrm>
          <a:prstGeom prst="roundRect">
            <a:avLst>
              <a:gd name="adj" fmla="val 8795"/>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9" name="TextBox 58"/>
          <p:cNvSpPr txBox="1"/>
          <p:nvPr/>
        </p:nvSpPr>
        <p:spPr>
          <a:xfrm>
            <a:off x="3798089" y="741022"/>
            <a:ext cx="1013291" cy="276999"/>
          </a:xfrm>
          <a:prstGeom prst="rect">
            <a:avLst/>
          </a:prstGeom>
          <a:noFill/>
        </p:spPr>
        <p:txBody>
          <a:bodyPr wrap="none" lIns="0" tIns="0" rIns="0" bIns="0" rtlCol="0">
            <a:spAutoFit/>
          </a:bodyPr>
          <a:lstStyle/>
          <a:p>
            <a:pPr algn="ctr"/>
            <a:r>
              <a:rPr lang="en-US" dirty="0" smtClean="0"/>
              <a:t>Main Flow</a:t>
            </a:r>
          </a:p>
        </p:txBody>
      </p:sp>
      <p:sp>
        <p:nvSpPr>
          <p:cNvPr id="60" name="TextBox 59"/>
          <p:cNvSpPr txBox="1"/>
          <p:nvPr/>
        </p:nvSpPr>
        <p:spPr>
          <a:xfrm>
            <a:off x="3561127" y="4493774"/>
            <a:ext cx="1474956" cy="276999"/>
          </a:xfrm>
          <a:prstGeom prst="rect">
            <a:avLst/>
          </a:prstGeom>
          <a:noFill/>
        </p:spPr>
        <p:txBody>
          <a:bodyPr wrap="none" lIns="0" tIns="0" rIns="0" bIns="0" rtlCol="0">
            <a:spAutoFit/>
          </a:bodyPr>
          <a:lstStyle/>
          <a:p>
            <a:pPr algn="ctr"/>
            <a:r>
              <a:rPr lang="en-US" dirty="0" smtClean="0"/>
              <a:t>High Risk Flow</a:t>
            </a:r>
          </a:p>
        </p:txBody>
      </p:sp>
      <p:sp>
        <p:nvSpPr>
          <p:cNvPr id="63" name="Rectangle 62"/>
          <p:cNvSpPr/>
          <p:nvPr/>
        </p:nvSpPr>
        <p:spPr>
          <a:xfrm rot="10800000">
            <a:off x="1335634" y="765713"/>
            <a:ext cx="1419621" cy="1153870"/>
          </a:xfrm>
          <a:prstGeom prst="rect">
            <a:avLst/>
          </a:prstGeom>
          <a:gradFill>
            <a:gsLst>
              <a:gs pos="0">
                <a:schemeClr val="accent1">
                  <a:lumMod val="5000"/>
                  <a:lumOff val="95000"/>
                  <a:alpha val="0"/>
                </a:schemeClr>
              </a:gs>
              <a:gs pos="4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7" name="Rectangle 76"/>
          <p:cNvSpPr/>
          <p:nvPr/>
        </p:nvSpPr>
        <p:spPr>
          <a:xfrm>
            <a:off x="5946401" y="886231"/>
            <a:ext cx="1272665" cy="1008353"/>
          </a:xfrm>
          <a:prstGeom prst="rect">
            <a:avLst/>
          </a:prstGeom>
          <a:gradFill>
            <a:gsLst>
              <a:gs pos="0">
                <a:schemeClr val="accent1">
                  <a:lumMod val="5000"/>
                  <a:lumOff val="95000"/>
                  <a:alpha val="0"/>
                </a:schemeClr>
              </a:gs>
              <a:gs pos="4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cxnSp>
        <p:nvCxnSpPr>
          <p:cNvPr id="81" name="Elbow Connector 80"/>
          <p:cNvCxnSpPr>
            <a:stCxn id="14" idx="3"/>
          </p:cNvCxnSpPr>
          <p:nvPr/>
        </p:nvCxnSpPr>
        <p:spPr>
          <a:xfrm>
            <a:off x="4064893" y="1427912"/>
            <a:ext cx="79188" cy="57713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Elbow Connector 82"/>
          <p:cNvCxnSpPr>
            <a:endCxn id="28" idx="3"/>
          </p:cNvCxnSpPr>
          <p:nvPr/>
        </p:nvCxnSpPr>
        <p:spPr>
          <a:xfrm rot="5400000" flipH="1" flipV="1">
            <a:off x="4219932" y="1677041"/>
            <a:ext cx="579752" cy="8927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Rounded Rectangle 65"/>
          <p:cNvSpPr/>
          <p:nvPr/>
        </p:nvSpPr>
        <p:spPr>
          <a:xfrm>
            <a:off x="4829468" y="2081381"/>
            <a:ext cx="4255815" cy="1097097"/>
          </a:xfrm>
          <a:prstGeom prst="roundRect">
            <a:avLst>
              <a:gd name="adj" fmla="val 3671"/>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050" b="1" dirty="0" err="1" smtClean="0">
                <a:solidFill>
                  <a:srgbClr val="00006D"/>
                </a:solidFill>
                <a:latin typeface="Menlo" charset="0"/>
              </a:rPr>
              <a:t>val</a:t>
            </a:r>
            <a:r>
              <a:rPr lang="en-US" sz="1050" b="1" dirty="0" smtClean="0">
                <a:solidFill>
                  <a:srgbClr val="00006D"/>
                </a:solidFill>
                <a:latin typeface="Menlo" charset="0"/>
              </a:rPr>
              <a:t> </a:t>
            </a:r>
            <a:r>
              <a:rPr lang="en-US" sz="1050" dirty="0" smtClean="0">
                <a:solidFill>
                  <a:srgbClr val="000000"/>
                </a:solidFill>
                <a:latin typeface="Menlo" charset="0"/>
              </a:rPr>
              <a:t>settings = Settings(max = 2).</a:t>
            </a:r>
            <a:r>
              <a:rPr lang="en-US" sz="1050" dirty="0" err="1" smtClean="0">
                <a:solidFill>
                  <a:srgbClr val="000000"/>
                </a:solidFill>
                <a:latin typeface="Menlo" charset="0"/>
              </a:rPr>
              <a:t>withDelay</a:t>
            </a:r>
            <a:r>
              <a:rPr lang="en-US" sz="1050" dirty="0" smtClean="0">
                <a:solidFill>
                  <a:srgbClr val="000000"/>
                </a:solidFill>
                <a:latin typeface="Menlo" charset="0"/>
              </a:rPr>
              <a:t>(1 second)</a:t>
            </a:r>
          </a:p>
          <a:p>
            <a:endParaRPr lang="en-US" sz="1050" dirty="0" smtClean="0">
              <a:solidFill>
                <a:srgbClr val="000000"/>
              </a:solidFill>
              <a:latin typeface="Menlo" charset="0"/>
            </a:endParaRPr>
          </a:p>
          <a:p>
            <a:r>
              <a:rPr lang="en-US" sz="1050" b="1" dirty="0" err="1">
                <a:solidFill>
                  <a:srgbClr val="00006D"/>
                </a:solidFill>
                <a:latin typeface="Menlo" charset="0"/>
              </a:rPr>
              <a:t>val</a:t>
            </a:r>
            <a:r>
              <a:rPr lang="en-US" sz="1050" dirty="0" smtClean="0">
                <a:solidFill>
                  <a:srgbClr val="000000"/>
                </a:solidFill>
                <a:latin typeface="Menlo" charset="0"/>
              </a:rPr>
              <a:t> </a:t>
            </a:r>
            <a:r>
              <a:rPr lang="en-US" sz="1050" dirty="0" err="1" smtClean="0">
                <a:solidFill>
                  <a:srgbClr val="000000"/>
                </a:solidFill>
                <a:latin typeface="Menlo" charset="0"/>
              </a:rPr>
              <a:t>gatedFlow</a:t>
            </a:r>
            <a:r>
              <a:rPr lang="en-US" sz="1050" dirty="0" smtClean="0">
                <a:solidFill>
                  <a:srgbClr val="000000"/>
                </a:solidFill>
                <a:latin typeface="Menlo" charset="0"/>
              </a:rPr>
              <a:t> = Retry(settings).join(</a:t>
            </a:r>
            <a:r>
              <a:rPr lang="en-US" sz="1050" dirty="0" err="1" smtClean="0">
                <a:solidFill>
                  <a:srgbClr val="000000"/>
                </a:solidFill>
                <a:latin typeface="Menlo" charset="0"/>
              </a:rPr>
              <a:t>highRiskFlow</a:t>
            </a:r>
            <a:r>
              <a:rPr lang="en-US" sz="1050" dirty="0" smtClean="0">
                <a:solidFill>
                  <a:srgbClr val="000000"/>
                </a:solidFill>
                <a:latin typeface="Menlo" charset="0"/>
              </a:rPr>
              <a:t>)</a:t>
            </a:r>
          </a:p>
          <a:p>
            <a:endParaRPr lang="en-US" sz="1050" dirty="0">
              <a:solidFill>
                <a:srgbClr val="000000"/>
              </a:solidFill>
              <a:latin typeface="Menlo" charset="0"/>
            </a:endParaRPr>
          </a:p>
          <a:p>
            <a:r>
              <a:rPr lang="en-US" sz="1050" dirty="0" err="1" smtClean="0">
                <a:solidFill>
                  <a:srgbClr val="000000"/>
                </a:solidFill>
                <a:latin typeface="Menlo" charset="0"/>
              </a:rPr>
              <a:t>upstream.via</a:t>
            </a:r>
            <a:r>
              <a:rPr lang="en-US" sz="1050" dirty="0" smtClean="0">
                <a:solidFill>
                  <a:srgbClr val="000000"/>
                </a:solidFill>
                <a:latin typeface="Menlo" charset="0"/>
              </a:rPr>
              <a:t>(</a:t>
            </a:r>
            <a:r>
              <a:rPr lang="en-US" sz="1050" dirty="0" err="1" smtClean="0">
                <a:solidFill>
                  <a:srgbClr val="000000"/>
                </a:solidFill>
                <a:latin typeface="Menlo" charset="0"/>
              </a:rPr>
              <a:t>gatedFlow</a:t>
            </a:r>
            <a:r>
              <a:rPr lang="en-US" sz="1050" dirty="0" smtClean="0">
                <a:solidFill>
                  <a:srgbClr val="000000"/>
                </a:solidFill>
                <a:latin typeface="Menlo" charset="0"/>
              </a:rPr>
              <a:t>).via(downstream)</a:t>
            </a:r>
          </a:p>
        </p:txBody>
      </p:sp>
      <p:sp>
        <p:nvSpPr>
          <p:cNvPr id="84" name="TextBox 83"/>
          <p:cNvSpPr txBox="1"/>
          <p:nvPr/>
        </p:nvSpPr>
        <p:spPr>
          <a:xfrm>
            <a:off x="3958262" y="2769984"/>
            <a:ext cx="717761" cy="184666"/>
          </a:xfrm>
          <a:prstGeom prst="rect">
            <a:avLst/>
          </a:prstGeom>
          <a:noFill/>
          <a:ln>
            <a:noFill/>
          </a:ln>
        </p:spPr>
        <p:txBody>
          <a:bodyPr wrap="none" lIns="0" tIns="0" rIns="0" bIns="0" rtlCol="0">
            <a:spAutoFit/>
          </a:bodyPr>
          <a:lstStyle/>
          <a:p>
            <a:pPr algn="ctr"/>
            <a:r>
              <a:rPr lang="en-US" sz="1200" dirty="0" smtClean="0"/>
              <a:t>Retry Gate</a:t>
            </a:r>
          </a:p>
        </p:txBody>
      </p:sp>
      <p:pic>
        <p:nvPicPr>
          <p:cNvPr id="87" name="Picture 86"/>
          <p:cNvPicPr>
            <a:picLocks noChangeAspect="1"/>
          </p:cNvPicPr>
          <p:nvPr/>
        </p:nvPicPr>
        <p:blipFill>
          <a:blip r:embed="rId4"/>
          <a:stretch>
            <a:fillRect/>
          </a:stretch>
        </p:blipFill>
        <p:spPr>
          <a:xfrm>
            <a:off x="4139791" y="2350590"/>
            <a:ext cx="331497" cy="331497"/>
          </a:xfrm>
          <a:prstGeom prst="rect">
            <a:avLst/>
          </a:prstGeom>
          <a:ln>
            <a:noFill/>
          </a:ln>
        </p:spPr>
      </p:pic>
      <p:grpSp>
        <p:nvGrpSpPr>
          <p:cNvPr id="88" name="Group 87"/>
          <p:cNvGrpSpPr/>
          <p:nvPr/>
        </p:nvGrpSpPr>
        <p:grpSpPr>
          <a:xfrm rot="5400000" flipH="1">
            <a:off x="3691867" y="2246821"/>
            <a:ext cx="1253558" cy="767182"/>
            <a:chOff x="4410210" y="2585308"/>
            <a:chExt cx="1253558" cy="765109"/>
          </a:xfrm>
        </p:grpSpPr>
        <p:sp>
          <p:nvSpPr>
            <p:cNvPr id="89" name="Rectangle 88"/>
            <p:cNvSpPr/>
            <p:nvPr/>
          </p:nvSpPr>
          <p:spPr>
            <a:xfrm>
              <a:off x="4657472" y="2585308"/>
              <a:ext cx="765109" cy="76510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90" name="Rectangle 89"/>
            <p:cNvSpPr/>
            <p:nvPr/>
          </p:nvSpPr>
          <p:spPr>
            <a:xfrm>
              <a:off x="4417059" y="3026427"/>
              <a:ext cx="239486" cy="23326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91" name="Rectangle 90"/>
            <p:cNvSpPr/>
            <p:nvPr/>
          </p:nvSpPr>
          <p:spPr>
            <a:xfrm>
              <a:off x="4417987" y="2708944"/>
              <a:ext cx="239486" cy="23326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92" name="Triangle 91"/>
            <p:cNvSpPr/>
            <p:nvPr/>
          </p:nvSpPr>
          <p:spPr>
            <a:xfrm rot="5400000">
              <a:off x="4407100" y="2708944"/>
              <a:ext cx="239486" cy="23326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93" name="Triangle 92"/>
            <p:cNvSpPr/>
            <p:nvPr/>
          </p:nvSpPr>
          <p:spPr>
            <a:xfrm rot="16200000">
              <a:off x="4419163" y="3029601"/>
              <a:ext cx="239486" cy="23326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94" name="Rectangle 93"/>
            <p:cNvSpPr/>
            <p:nvPr/>
          </p:nvSpPr>
          <p:spPr>
            <a:xfrm>
              <a:off x="5423508" y="2708265"/>
              <a:ext cx="239486" cy="23326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95" name="Triangle 94"/>
            <p:cNvSpPr/>
            <p:nvPr/>
          </p:nvSpPr>
          <p:spPr>
            <a:xfrm rot="5400000">
              <a:off x="5419470" y="2705102"/>
              <a:ext cx="239486" cy="23326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96" name="Rectangle 95"/>
            <p:cNvSpPr/>
            <p:nvPr/>
          </p:nvSpPr>
          <p:spPr>
            <a:xfrm>
              <a:off x="5424282" y="3025325"/>
              <a:ext cx="239486" cy="23326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97" name="Triangle 96"/>
            <p:cNvSpPr/>
            <p:nvPr/>
          </p:nvSpPr>
          <p:spPr>
            <a:xfrm rot="16200000">
              <a:off x="5425982" y="3025324"/>
              <a:ext cx="239486" cy="23326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Tree>
    <p:extLst>
      <p:ext uri="{BB962C8B-B14F-4D97-AF65-F5344CB8AC3E}">
        <p14:creationId xmlns:p14="http://schemas.microsoft.com/office/powerpoint/2010/main" val="146846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Dissecting the Retry Stage</a:t>
            </a:r>
            <a:endParaRPr lang="en-US" dirty="0"/>
          </a:p>
        </p:txBody>
      </p:sp>
      <p:pic>
        <p:nvPicPr>
          <p:cNvPr id="5" name="Picture 4"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sp>
        <p:nvSpPr>
          <p:cNvPr id="21" name="Rectangle 20"/>
          <p:cNvSpPr/>
          <p:nvPr/>
        </p:nvSpPr>
        <p:spPr>
          <a:xfrm flipH="1">
            <a:off x="5736652" y="1919830"/>
            <a:ext cx="1461585" cy="1430772"/>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6" name="Rectangle 25"/>
          <p:cNvSpPr/>
          <p:nvPr/>
        </p:nvSpPr>
        <p:spPr>
          <a:xfrm flipH="1">
            <a:off x="5277392" y="2149763"/>
            <a:ext cx="457490" cy="436211"/>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7" name="Triangle 26"/>
          <p:cNvSpPr/>
          <p:nvPr/>
        </p:nvSpPr>
        <p:spPr>
          <a:xfrm rot="5400000" flipH="1">
            <a:off x="5290017" y="2139239"/>
            <a:ext cx="437190" cy="456082"/>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8" name="Rectangle 27"/>
          <p:cNvSpPr/>
          <p:nvPr/>
        </p:nvSpPr>
        <p:spPr>
          <a:xfrm flipH="1">
            <a:off x="5275913" y="2742672"/>
            <a:ext cx="457490" cy="43621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9" name="Triangle 28"/>
          <p:cNvSpPr/>
          <p:nvPr/>
        </p:nvSpPr>
        <p:spPr>
          <a:xfrm rot="16200000" flipH="1">
            <a:off x="5291023" y="2734446"/>
            <a:ext cx="434340" cy="451543"/>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pic>
        <p:nvPicPr>
          <p:cNvPr id="34" name="Picture 33"/>
          <p:cNvPicPr>
            <a:picLocks noChangeAspect="1"/>
          </p:cNvPicPr>
          <p:nvPr/>
        </p:nvPicPr>
        <p:blipFill>
          <a:blip r:embed="rId4"/>
          <a:stretch>
            <a:fillRect/>
          </a:stretch>
        </p:blipFill>
        <p:spPr>
          <a:xfrm>
            <a:off x="3197882" y="2367280"/>
            <a:ext cx="504352" cy="504352"/>
          </a:xfrm>
          <a:prstGeom prst="rect">
            <a:avLst/>
          </a:prstGeom>
        </p:spPr>
      </p:pic>
      <p:cxnSp>
        <p:nvCxnSpPr>
          <p:cNvPr id="36" name="Straight Arrow Connector 35"/>
          <p:cNvCxnSpPr>
            <a:stCxn id="12" idx="1"/>
            <a:endCxn id="27" idx="3"/>
          </p:cNvCxnSpPr>
          <p:nvPr/>
        </p:nvCxnSpPr>
        <p:spPr>
          <a:xfrm flipV="1">
            <a:off x="4644514" y="2367280"/>
            <a:ext cx="636057" cy="1858"/>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8" idx="3"/>
            <a:endCxn id="11" idx="1"/>
          </p:cNvCxnSpPr>
          <p:nvPr/>
        </p:nvCxnSpPr>
        <p:spPr>
          <a:xfrm flipH="1">
            <a:off x="4646286" y="2960778"/>
            <a:ext cx="629627" cy="2061"/>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63" idx="0"/>
          </p:cNvCxnSpPr>
          <p:nvPr/>
        </p:nvCxnSpPr>
        <p:spPr>
          <a:xfrm rot="16200000" flipH="1">
            <a:off x="1716412" y="1823664"/>
            <a:ext cx="134046" cy="959198"/>
          </a:xfrm>
          <a:prstGeom prst="bentConnector2">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endCxn id="67" idx="3"/>
          </p:cNvCxnSpPr>
          <p:nvPr/>
        </p:nvCxnSpPr>
        <p:spPr>
          <a:xfrm rot="10800000" flipV="1">
            <a:off x="1315973" y="2956933"/>
            <a:ext cx="944578" cy="269816"/>
          </a:xfrm>
          <a:prstGeom prst="bentConnector2">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2264702" y="1919830"/>
            <a:ext cx="2381584" cy="1430772"/>
            <a:chOff x="2563282" y="1546605"/>
            <a:chExt cx="2381584" cy="1430772"/>
          </a:xfrm>
        </p:grpSpPr>
        <p:sp>
          <p:nvSpPr>
            <p:cNvPr id="10" name="Rectangle 9"/>
            <p:cNvSpPr/>
            <p:nvPr/>
          </p:nvSpPr>
          <p:spPr>
            <a:xfrm flipH="1">
              <a:off x="3024021" y="1546605"/>
              <a:ext cx="1461585" cy="143077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 name="Rectangle 10"/>
            <p:cNvSpPr/>
            <p:nvPr/>
          </p:nvSpPr>
          <p:spPr>
            <a:xfrm flipH="1">
              <a:off x="4487376" y="2371508"/>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2" name="Rectangle 11"/>
            <p:cNvSpPr/>
            <p:nvPr/>
          </p:nvSpPr>
          <p:spPr>
            <a:xfrm flipH="1">
              <a:off x="4485604" y="1777807"/>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3" name="Triangle 12"/>
            <p:cNvSpPr/>
            <p:nvPr/>
          </p:nvSpPr>
          <p:spPr>
            <a:xfrm rot="5400000" flipH="1">
              <a:off x="4495941" y="1771792"/>
              <a:ext cx="436111" cy="44560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4" name="Triangle 13"/>
            <p:cNvSpPr/>
            <p:nvPr/>
          </p:nvSpPr>
          <p:spPr>
            <a:xfrm rot="16200000" flipH="1">
              <a:off x="4500754" y="2368800"/>
              <a:ext cx="440188" cy="44560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 name="Rectangle 14"/>
            <p:cNvSpPr/>
            <p:nvPr/>
          </p:nvSpPr>
          <p:spPr>
            <a:xfrm flipH="1">
              <a:off x="2564761" y="1776538"/>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6" name="Triangle 15"/>
            <p:cNvSpPr/>
            <p:nvPr/>
          </p:nvSpPr>
          <p:spPr>
            <a:xfrm rot="5400000" flipH="1">
              <a:off x="2577386" y="1766014"/>
              <a:ext cx="437190" cy="456082"/>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7" name="Rectangle 16"/>
            <p:cNvSpPr/>
            <p:nvPr/>
          </p:nvSpPr>
          <p:spPr>
            <a:xfrm flipH="1">
              <a:off x="2563282" y="2369447"/>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8" name="Triangle 17"/>
            <p:cNvSpPr/>
            <p:nvPr/>
          </p:nvSpPr>
          <p:spPr>
            <a:xfrm rot="16200000" flipH="1">
              <a:off x="2578392" y="2361221"/>
              <a:ext cx="434340" cy="451543"/>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42" name="TextBox 41"/>
          <p:cNvSpPr txBox="1"/>
          <p:nvPr/>
        </p:nvSpPr>
        <p:spPr>
          <a:xfrm>
            <a:off x="2311476" y="1870191"/>
            <a:ext cx="274114" cy="276999"/>
          </a:xfrm>
          <a:prstGeom prst="rect">
            <a:avLst/>
          </a:prstGeom>
          <a:noFill/>
        </p:spPr>
        <p:txBody>
          <a:bodyPr wrap="none" lIns="0" tIns="0" rIns="0" bIns="0" rtlCol="0">
            <a:spAutoFit/>
          </a:bodyPr>
          <a:lstStyle/>
          <a:p>
            <a:pPr algn="ctr"/>
            <a:r>
              <a:rPr lang="en-US" dirty="0" smtClean="0"/>
              <a:t>in1</a:t>
            </a:r>
          </a:p>
        </p:txBody>
      </p:sp>
      <p:sp>
        <p:nvSpPr>
          <p:cNvPr id="43" name="TextBox 42"/>
          <p:cNvSpPr txBox="1"/>
          <p:nvPr/>
        </p:nvSpPr>
        <p:spPr>
          <a:xfrm>
            <a:off x="4236799" y="1870191"/>
            <a:ext cx="434414" cy="276999"/>
          </a:xfrm>
          <a:prstGeom prst="rect">
            <a:avLst/>
          </a:prstGeom>
          <a:noFill/>
        </p:spPr>
        <p:txBody>
          <a:bodyPr wrap="none" lIns="0" tIns="0" rIns="0" bIns="0" rtlCol="0">
            <a:spAutoFit/>
          </a:bodyPr>
          <a:lstStyle/>
          <a:p>
            <a:pPr algn="ctr"/>
            <a:r>
              <a:rPr lang="en-US" smtClean="0"/>
              <a:t>out1</a:t>
            </a:r>
            <a:endParaRPr lang="en-US" dirty="0" smtClean="0"/>
          </a:p>
        </p:txBody>
      </p:sp>
      <p:sp>
        <p:nvSpPr>
          <p:cNvPr id="44" name="TextBox 43"/>
          <p:cNvSpPr txBox="1"/>
          <p:nvPr/>
        </p:nvSpPr>
        <p:spPr>
          <a:xfrm>
            <a:off x="4301901" y="3172938"/>
            <a:ext cx="301365" cy="276999"/>
          </a:xfrm>
          <a:prstGeom prst="rect">
            <a:avLst/>
          </a:prstGeom>
          <a:noFill/>
        </p:spPr>
        <p:txBody>
          <a:bodyPr wrap="none" lIns="0" tIns="0" rIns="0" bIns="0" rtlCol="0">
            <a:spAutoFit/>
          </a:bodyPr>
          <a:lstStyle/>
          <a:p>
            <a:pPr algn="ctr"/>
            <a:r>
              <a:rPr lang="en-US" dirty="0" smtClean="0"/>
              <a:t>in2</a:t>
            </a:r>
          </a:p>
        </p:txBody>
      </p:sp>
      <p:sp>
        <p:nvSpPr>
          <p:cNvPr id="45" name="TextBox 44"/>
          <p:cNvSpPr txBox="1"/>
          <p:nvPr/>
        </p:nvSpPr>
        <p:spPr>
          <a:xfrm>
            <a:off x="2229336" y="3184922"/>
            <a:ext cx="461665" cy="276999"/>
          </a:xfrm>
          <a:prstGeom prst="rect">
            <a:avLst/>
          </a:prstGeom>
          <a:noFill/>
        </p:spPr>
        <p:txBody>
          <a:bodyPr wrap="none" lIns="0" tIns="0" rIns="0" bIns="0" rtlCol="0">
            <a:spAutoFit/>
          </a:bodyPr>
          <a:lstStyle/>
          <a:p>
            <a:pPr algn="ctr"/>
            <a:r>
              <a:rPr lang="en-US" dirty="0"/>
              <a:t>o</a:t>
            </a:r>
            <a:r>
              <a:rPr lang="en-US" dirty="0" smtClean="0"/>
              <a:t>ut2</a:t>
            </a:r>
          </a:p>
        </p:txBody>
      </p:sp>
      <p:grpSp>
        <p:nvGrpSpPr>
          <p:cNvPr id="30" name="Group 29"/>
          <p:cNvGrpSpPr/>
          <p:nvPr/>
        </p:nvGrpSpPr>
        <p:grpSpPr>
          <a:xfrm rot="10800000" flipH="1">
            <a:off x="5906504" y="2423950"/>
            <a:ext cx="533083" cy="326692"/>
            <a:chOff x="1796141" y="1688840"/>
            <a:chExt cx="1251858" cy="765109"/>
          </a:xfrm>
        </p:grpSpPr>
        <p:sp>
          <p:nvSpPr>
            <p:cNvPr id="32" name="Rectangle 31"/>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3" name="Rectangle 32"/>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5" name="Rectangle 3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8" name="Triangle 37"/>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9" name="Triangle 38"/>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47" name="Group 46"/>
          <p:cNvGrpSpPr/>
          <p:nvPr/>
        </p:nvGrpSpPr>
        <p:grpSpPr>
          <a:xfrm rot="10800000" flipH="1">
            <a:off x="6471854" y="2423950"/>
            <a:ext cx="533083" cy="326692"/>
            <a:chOff x="1796141" y="1688840"/>
            <a:chExt cx="1251858" cy="765109"/>
          </a:xfrm>
        </p:grpSpPr>
        <p:sp>
          <p:nvSpPr>
            <p:cNvPr id="48" name="Rectangle 47"/>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9" name="Rectangle 48"/>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0" name="Rectangle 49"/>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1" name="Triangle 50"/>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2" name="Triangle 51"/>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cxnSp>
        <p:nvCxnSpPr>
          <p:cNvPr id="53" name="Elbow Connector 52"/>
          <p:cNvCxnSpPr>
            <a:stCxn id="27" idx="0"/>
            <a:endCxn id="35" idx="1"/>
          </p:cNvCxnSpPr>
          <p:nvPr/>
        </p:nvCxnSpPr>
        <p:spPr>
          <a:xfrm>
            <a:off x="5736653" y="2367280"/>
            <a:ext cx="173163" cy="22001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p:cNvCxnSpPr>
            <a:stCxn id="52" idx="0"/>
            <a:endCxn id="29" idx="3"/>
          </p:cNvCxnSpPr>
          <p:nvPr/>
        </p:nvCxnSpPr>
        <p:spPr>
          <a:xfrm flipH="1">
            <a:off x="5733965" y="2588957"/>
            <a:ext cx="1268323" cy="371261"/>
          </a:xfrm>
          <a:prstGeom prst="bentConnector3">
            <a:avLst>
              <a:gd name="adj1" fmla="val -6487"/>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5957330" y="2135001"/>
            <a:ext cx="980653" cy="184666"/>
          </a:xfrm>
          <a:prstGeom prst="rect">
            <a:avLst/>
          </a:prstGeom>
          <a:noFill/>
        </p:spPr>
        <p:txBody>
          <a:bodyPr wrap="none" lIns="0" tIns="0" rIns="0" bIns="0" rtlCol="0">
            <a:spAutoFit/>
          </a:bodyPr>
          <a:lstStyle/>
          <a:p>
            <a:pPr algn="ctr"/>
            <a:r>
              <a:rPr lang="en-US" sz="1200" dirty="0" smtClean="0"/>
              <a:t>High Risk Flow</a:t>
            </a:r>
          </a:p>
        </p:txBody>
      </p:sp>
      <p:grpSp>
        <p:nvGrpSpPr>
          <p:cNvPr id="58" name="Group 57"/>
          <p:cNvGrpSpPr/>
          <p:nvPr/>
        </p:nvGrpSpPr>
        <p:grpSpPr>
          <a:xfrm rot="5400000">
            <a:off x="853318" y="1556635"/>
            <a:ext cx="896237" cy="471882"/>
            <a:chOff x="1796141" y="1688840"/>
            <a:chExt cx="1251858" cy="765109"/>
          </a:xfrm>
        </p:grpSpPr>
        <p:sp>
          <p:nvSpPr>
            <p:cNvPr id="59" name="Rectangle 58"/>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60" name="Rectangle 59"/>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61" name="Rectangle 60"/>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62" name="Triangle 61"/>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63" name="Triangle 62"/>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64" name="Rectangle 63"/>
          <p:cNvSpPr/>
          <p:nvPr/>
        </p:nvSpPr>
        <p:spPr>
          <a:xfrm rot="16200000">
            <a:off x="840892" y="1210525"/>
            <a:ext cx="950160" cy="772291"/>
          </a:xfrm>
          <a:prstGeom prst="rect">
            <a:avLst/>
          </a:prstGeom>
          <a:gradFill>
            <a:gsLst>
              <a:gs pos="0">
                <a:schemeClr val="accent1">
                  <a:lumMod val="5000"/>
                  <a:lumOff val="95000"/>
                  <a:alpha val="0"/>
                </a:schemeClr>
              </a:gs>
              <a:gs pos="4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65" name="Group 64"/>
          <p:cNvGrpSpPr/>
          <p:nvPr/>
        </p:nvGrpSpPr>
        <p:grpSpPr>
          <a:xfrm rot="16200000">
            <a:off x="867854" y="3438926"/>
            <a:ext cx="896237" cy="471882"/>
            <a:chOff x="1796141" y="1688840"/>
            <a:chExt cx="1251858" cy="765109"/>
          </a:xfrm>
        </p:grpSpPr>
        <p:sp>
          <p:nvSpPr>
            <p:cNvPr id="66" name="Rectangle 65"/>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67" name="Rectangle 66"/>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68" name="Rectangle 67"/>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69" name="Triangle 68"/>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0" name="Triangle 69"/>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79" name="Rectangle 78"/>
          <p:cNvSpPr/>
          <p:nvPr/>
        </p:nvSpPr>
        <p:spPr>
          <a:xfrm rot="5400000">
            <a:off x="895357" y="3469685"/>
            <a:ext cx="950160" cy="772291"/>
          </a:xfrm>
          <a:prstGeom prst="rect">
            <a:avLst/>
          </a:prstGeom>
          <a:gradFill>
            <a:gsLst>
              <a:gs pos="0">
                <a:schemeClr val="accent1">
                  <a:lumMod val="5000"/>
                  <a:lumOff val="95000"/>
                  <a:alpha val="0"/>
                </a:schemeClr>
              </a:gs>
              <a:gs pos="4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1" name="TextBox 70"/>
          <p:cNvSpPr txBox="1"/>
          <p:nvPr/>
        </p:nvSpPr>
        <p:spPr>
          <a:xfrm>
            <a:off x="3081611" y="3134416"/>
            <a:ext cx="717762" cy="184666"/>
          </a:xfrm>
          <a:prstGeom prst="rect">
            <a:avLst/>
          </a:prstGeom>
          <a:noFill/>
        </p:spPr>
        <p:txBody>
          <a:bodyPr wrap="none" lIns="0" tIns="0" rIns="0" bIns="0" rtlCol="0">
            <a:spAutoFit/>
          </a:bodyPr>
          <a:lstStyle/>
          <a:p>
            <a:pPr algn="ctr"/>
            <a:r>
              <a:rPr lang="en-US" sz="1200" dirty="0" smtClean="0"/>
              <a:t>Retry Gate</a:t>
            </a:r>
          </a:p>
        </p:txBody>
      </p:sp>
      <p:sp>
        <p:nvSpPr>
          <p:cNvPr id="74" name="TextBox 73"/>
          <p:cNvSpPr txBox="1"/>
          <p:nvPr/>
        </p:nvSpPr>
        <p:spPr>
          <a:xfrm>
            <a:off x="963394" y="1264657"/>
            <a:ext cx="676084" cy="184666"/>
          </a:xfrm>
          <a:prstGeom prst="rect">
            <a:avLst/>
          </a:prstGeom>
          <a:noFill/>
        </p:spPr>
        <p:txBody>
          <a:bodyPr wrap="none" lIns="0" tIns="0" rIns="0" bIns="0" rtlCol="0">
            <a:spAutoFit/>
          </a:bodyPr>
          <a:lstStyle/>
          <a:p>
            <a:pPr algn="ctr"/>
            <a:r>
              <a:rPr lang="en-US" sz="1200" dirty="0" smtClean="0"/>
              <a:t>Main Flow</a:t>
            </a:r>
          </a:p>
        </p:txBody>
      </p:sp>
      <p:grpSp>
        <p:nvGrpSpPr>
          <p:cNvPr id="72" name="Group 71"/>
          <p:cNvGrpSpPr/>
          <p:nvPr/>
        </p:nvGrpSpPr>
        <p:grpSpPr>
          <a:xfrm>
            <a:off x="7491699" y="4267222"/>
            <a:ext cx="1347312" cy="411362"/>
            <a:chOff x="7491699" y="4267222"/>
            <a:chExt cx="1347312" cy="411362"/>
          </a:xfrm>
        </p:grpSpPr>
        <p:cxnSp>
          <p:nvCxnSpPr>
            <p:cNvPr id="73" name="Straight Arrow Connector 72"/>
            <p:cNvCxnSpPr/>
            <p:nvPr/>
          </p:nvCxnSpPr>
          <p:spPr>
            <a:xfrm>
              <a:off x="7491699" y="4378929"/>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7513800" y="4622797"/>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7944574" y="4267222"/>
              <a:ext cx="894437" cy="184666"/>
            </a:xfrm>
            <a:prstGeom prst="rect">
              <a:avLst/>
            </a:prstGeom>
            <a:noFill/>
          </p:spPr>
          <p:txBody>
            <a:bodyPr wrap="square" lIns="0" tIns="0" rIns="0" bIns="0" rtlCol="0">
              <a:spAutoFit/>
            </a:bodyPr>
            <a:lstStyle/>
            <a:p>
              <a:r>
                <a:rPr lang="en-US" sz="1200" dirty="0" smtClean="0"/>
                <a:t>No demand</a:t>
              </a:r>
            </a:p>
          </p:txBody>
        </p:sp>
        <p:sp>
          <p:nvSpPr>
            <p:cNvPr id="77" name="TextBox 76"/>
            <p:cNvSpPr txBox="1"/>
            <p:nvPr/>
          </p:nvSpPr>
          <p:spPr>
            <a:xfrm>
              <a:off x="7938812" y="4493918"/>
              <a:ext cx="894437" cy="184666"/>
            </a:xfrm>
            <a:prstGeom prst="rect">
              <a:avLst/>
            </a:prstGeom>
            <a:noFill/>
          </p:spPr>
          <p:txBody>
            <a:bodyPr wrap="square" lIns="0" tIns="0" rIns="0" bIns="0" rtlCol="0">
              <a:spAutoFit/>
            </a:bodyPr>
            <a:lstStyle/>
            <a:p>
              <a:r>
                <a:rPr lang="en-US" sz="1200" dirty="0" smtClean="0"/>
                <a:t>Demand</a:t>
              </a:r>
            </a:p>
          </p:txBody>
        </p:sp>
      </p:grpSp>
    </p:spTree>
    <p:extLst>
      <p:ext uri="{BB962C8B-B14F-4D97-AF65-F5344CB8AC3E}">
        <p14:creationId xmlns:p14="http://schemas.microsoft.com/office/powerpoint/2010/main" val="126491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Dissecting the Retry Stage</a:t>
            </a:r>
            <a:endParaRPr lang="en-US" dirty="0"/>
          </a:p>
        </p:txBody>
      </p:sp>
      <p:pic>
        <p:nvPicPr>
          <p:cNvPr id="5" name="Picture 4"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grpSp>
        <p:nvGrpSpPr>
          <p:cNvPr id="4" name="Group 3"/>
          <p:cNvGrpSpPr/>
          <p:nvPr/>
        </p:nvGrpSpPr>
        <p:grpSpPr>
          <a:xfrm>
            <a:off x="5275913" y="1919830"/>
            <a:ext cx="1922324" cy="1430772"/>
            <a:chOff x="5275913" y="1919830"/>
            <a:chExt cx="1922324" cy="1430772"/>
          </a:xfrm>
        </p:grpSpPr>
        <p:sp>
          <p:nvSpPr>
            <p:cNvPr id="21" name="Rectangle 20"/>
            <p:cNvSpPr/>
            <p:nvPr/>
          </p:nvSpPr>
          <p:spPr>
            <a:xfrm flipH="1">
              <a:off x="5736652" y="1919830"/>
              <a:ext cx="1461585" cy="1430772"/>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6" name="Rectangle 25"/>
            <p:cNvSpPr/>
            <p:nvPr/>
          </p:nvSpPr>
          <p:spPr>
            <a:xfrm flipH="1">
              <a:off x="5277392" y="2149763"/>
              <a:ext cx="457490" cy="43621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7" name="Triangle 26"/>
            <p:cNvSpPr/>
            <p:nvPr/>
          </p:nvSpPr>
          <p:spPr>
            <a:xfrm rot="5400000" flipH="1">
              <a:off x="5290017" y="2139239"/>
              <a:ext cx="437190" cy="456082"/>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8" name="Rectangle 27"/>
            <p:cNvSpPr/>
            <p:nvPr/>
          </p:nvSpPr>
          <p:spPr>
            <a:xfrm flipH="1">
              <a:off x="5275913" y="2742672"/>
              <a:ext cx="457490" cy="43621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9" name="Triangle 28"/>
            <p:cNvSpPr/>
            <p:nvPr/>
          </p:nvSpPr>
          <p:spPr>
            <a:xfrm rot="16200000" flipH="1">
              <a:off x="5291023" y="2734446"/>
              <a:ext cx="434340" cy="451543"/>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pic>
        <p:nvPicPr>
          <p:cNvPr id="34" name="Picture 33"/>
          <p:cNvPicPr>
            <a:picLocks noChangeAspect="1"/>
          </p:cNvPicPr>
          <p:nvPr/>
        </p:nvPicPr>
        <p:blipFill>
          <a:blip r:embed="rId4"/>
          <a:stretch>
            <a:fillRect/>
          </a:stretch>
        </p:blipFill>
        <p:spPr>
          <a:xfrm>
            <a:off x="3197882" y="2367280"/>
            <a:ext cx="504352" cy="504352"/>
          </a:xfrm>
          <a:prstGeom prst="rect">
            <a:avLst/>
          </a:prstGeom>
        </p:spPr>
      </p:pic>
      <p:cxnSp>
        <p:nvCxnSpPr>
          <p:cNvPr id="36" name="Straight Arrow Connector 35"/>
          <p:cNvCxnSpPr>
            <a:stCxn id="12" idx="1"/>
            <a:endCxn id="27" idx="3"/>
          </p:cNvCxnSpPr>
          <p:nvPr/>
        </p:nvCxnSpPr>
        <p:spPr>
          <a:xfrm flipV="1">
            <a:off x="4644514" y="2367280"/>
            <a:ext cx="636057" cy="1858"/>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8" idx="3"/>
            <a:endCxn id="11" idx="1"/>
          </p:cNvCxnSpPr>
          <p:nvPr/>
        </p:nvCxnSpPr>
        <p:spPr>
          <a:xfrm flipH="1">
            <a:off x="4646286" y="2960778"/>
            <a:ext cx="629627" cy="2061"/>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1626977" y="2370286"/>
            <a:ext cx="636057" cy="1858"/>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1630921" y="2956502"/>
            <a:ext cx="629627" cy="206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2264702" y="1919830"/>
            <a:ext cx="2381584" cy="1430772"/>
            <a:chOff x="2563282" y="1546605"/>
            <a:chExt cx="2381584" cy="1430772"/>
          </a:xfrm>
        </p:grpSpPr>
        <p:sp>
          <p:nvSpPr>
            <p:cNvPr id="10" name="Rectangle 9"/>
            <p:cNvSpPr/>
            <p:nvPr/>
          </p:nvSpPr>
          <p:spPr>
            <a:xfrm flipH="1">
              <a:off x="3024021" y="1546605"/>
              <a:ext cx="1461585" cy="143077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 name="Rectangle 10"/>
            <p:cNvSpPr/>
            <p:nvPr/>
          </p:nvSpPr>
          <p:spPr>
            <a:xfrm flipH="1">
              <a:off x="4487376" y="2371508"/>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2" name="Rectangle 11"/>
            <p:cNvSpPr/>
            <p:nvPr/>
          </p:nvSpPr>
          <p:spPr>
            <a:xfrm flipH="1">
              <a:off x="4485604" y="1777807"/>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3" name="Triangle 12"/>
            <p:cNvSpPr/>
            <p:nvPr/>
          </p:nvSpPr>
          <p:spPr>
            <a:xfrm rot="5400000" flipH="1">
              <a:off x="4495941" y="1771792"/>
              <a:ext cx="436111" cy="44560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4" name="Triangle 13"/>
            <p:cNvSpPr/>
            <p:nvPr/>
          </p:nvSpPr>
          <p:spPr>
            <a:xfrm rot="16200000" flipH="1">
              <a:off x="4500754" y="2368800"/>
              <a:ext cx="440188" cy="44560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 name="Rectangle 14"/>
            <p:cNvSpPr/>
            <p:nvPr/>
          </p:nvSpPr>
          <p:spPr>
            <a:xfrm flipH="1">
              <a:off x="2564761" y="1776538"/>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6" name="Triangle 15"/>
            <p:cNvSpPr/>
            <p:nvPr/>
          </p:nvSpPr>
          <p:spPr>
            <a:xfrm rot="5400000" flipH="1">
              <a:off x="2577386" y="1766014"/>
              <a:ext cx="437190" cy="456082"/>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7" name="Rectangle 16"/>
            <p:cNvSpPr/>
            <p:nvPr/>
          </p:nvSpPr>
          <p:spPr>
            <a:xfrm flipH="1">
              <a:off x="2563282" y="2369447"/>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8" name="Triangle 17"/>
            <p:cNvSpPr/>
            <p:nvPr/>
          </p:nvSpPr>
          <p:spPr>
            <a:xfrm rot="16200000" flipH="1">
              <a:off x="2578392" y="2361221"/>
              <a:ext cx="434340" cy="451543"/>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42" name="TextBox 41"/>
          <p:cNvSpPr txBox="1"/>
          <p:nvPr/>
        </p:nvSpPr>
        <p:spPr>
          <a:xfrm>
            <a:off x="2311476" y="1870191"/>
            <a:ext cx="274114" cy="276999"/>
          </a:xfrm>
          <a:prstGeom prst="rect">
            <a:avLst/>
          </a:prstGeom>
          <a:noFill/>
        </p:spPr>
        <p:txBody>
          <a:bodyPr wrap="none" lIns="0" tIns="0" rIns="0" bIns="0" rtlCol="0">
            <a:spAutoFit/>
          </a:bodyPr>
          <a:lstStyle/>
          <a:p>
            <a:pPr algn="ctr"/>
            <a:r>
              <a:rPr lang="en-US" dirty="0" smtClean="0"/>
              <a:t>in1</a:t>
            </a:r>
          </a:p>
        </p:txBody>
      </p:sp>
      <p:sp>
        <p:nvSpPr>
          <p:cNvPr id="43" name="TextBox 42"/>
          <p:cNvSpPr txBox="1"/>
          <p:nvPr/>
        </p:nvSpPr>
        <p:spPr>
          <a:xfrm>
            <a:off x="4236799" y="1870191"/>
            <a:ext cx="434414" cy="276999"/>
          </a:xfrm>
          <a:prstGeom prst="rect">
            <a:avLst/>
          </a:prstGeom>
          <a:noFill/>
        </p:spPr>
        <p:txBody>
          <a:bodyPr wrap="none" lIns="0" tIns="0" rIns="0" bIns="0" rtlCol="0">
            <a:spAutoFit/>
          </a:bodyPr>
          <a:lstStyle/>
          <a:p>
            <a:pPr algn="ctr"/>
            <a:r>
              <a:rPr lang="en-US" smtClean="0"/>
              <a:t>out1</a:t>
            </a:r>
            <a:endParaRPr lang="en-US" dirty="0" smtClean="0"/>
          </a:p>
        </p:txBody>
      </p:sp>
      <p:sp>
        <p:nvSpPr>
          <p:cNvPr id="44" name="TextBox 43"/>
          <p:cNvSpPr txBox="1"/>
          <p:nvPr/>
        </p:nvSpPr>
        <p:spPr>
          <a:xfrm>
            <a:off x="4301901" y="3172938"/>
            <a:ext cx="301365" cy="276999"/>
          </a:xfrm>
          <a:prstGeom prst="rect">
            <a:avLst/>
          </a:prstGeom>
          <a:noFill/>
        </p:spPr>
        <p:txBody>
          <a:bodyPr wrap="none" lIns="0" tIns="0" rIns="0" bIns="0" rtlCol="0">
            <a:spAutoFit/>
          </a:bodyPr>
          <a:lstStyle/>
          <a:p>
            <a:pPr algn="ctr"/>
            <a:r>
              <a:rPr lang="en-US" dirty="0" smtClean="0"/>
              <a:t>in2</a:t>
            </a:r>
          </a:p>
        </p:txBody>
      </p:sp>
      <p:sp>
        <p:nvSpPr>
          <p:cNvPr id="45" name="TextBox 44"/>
          <p:cNvSpPr txBox="1"/>
          <p:nvPr/>
        </p:nvSpPr>
        <p:spPr>
          <a:xfrm>
            <a:off x="2229336" y="3184922"/>
            <a:ext cx="461665" cy="276999"/>
          </a:xfrm>
          <a:prstGeom prst="rect">
            <a:avLst/>
          </a:prstGeom>
          <a:noFill/>
        </p:spPr>
        <p:txBody>
          <a:bodyPr wrap="none" lIns="0" tIns="0" rIns="0" bIns="0" rtlCol="0">
            <a:spAutoFit/>
          </a:bodyPr>
          <a:lstStyle/>
          <a:p>
            <a:pPr algn="ctr"/>
            <a:r>
              <a:rPr lang="en-US" dirty="0"/>
              <a:t>o</a:t>
            </a:r>
            <a:r>
              <a:rPr lang="en-US" dirty="0" smtClean="0"/>
              <a:t>ut2</a:t>
            </a:r>
          </a:p>
        </p:txBody>
      </p:sp>
      <p:sp>
        <p:nvSpPr>
          <p:cNvPr id="3" name="TextBox 2"/>
          <p:cNvSpPr txBox="1"/>
          <p:nvPr/>
        </p:nvSpPr>
        <p:spPr>
          <a:xfrm>
            <a:off x="1762262" y="2964827"/>
            <a:ext cx="365485" cy="276999"/>
          </a:xfrm>
          <a:prstGeom prst="rect">
            <a:avLst/>
          </a:prstGeom>
          <a:noFill/>
          <a:ln>
            <a:noFill/>
          </a:ln>
        </p:spPr>
        <p:txBody>
          <a:bodyPr wrap="none" lIns="0" tIns="0" rIns="0" bIns="0" rtlCol="0">
            <a:spAutoFit/>
          </a:bodyPr>
          <a:lstStyle/>
          <a:p>
            <a:pPr algn="ctr"/>
            <a:r>
              <a:rPr lang="en-US" dirty="0" smtClean="0">
                <a:solidFill>
                  <a:srgbClr val="00B050"/>
                </a:solidFill>
              </a:rPr>
              <a:t>pull</a:t>
            </a:r>
          </a:p>
        </p:txBody>
      </p:sp>
      <p:sp>
        <p:nvSpPr>
          <p:cNvPr id="35" name="TextBox 34"/>
          <p:cNvSpPr txBox="1"/>
          <p:nvPr/>
        </p:nvSpPr>
        <p:spPr>
          <a:xfrm>
            <a:off x="3626742" y="1067061"/>
            <a:ext cx="1577355" cy="369332"/>
          </a:xfrm>
          <a:prstGeom prst="rect">
            <a:avLst/>
          </a:prstGeom>
          <a:noFill/>
        </p:spPr>
        <p:txBody>
          <a:bodyPr wrap="none" lIns="0" tIns="0" rIns="0" bIns="0" rtlCol="0">
            <a:spAutoFit/>
          </a:bodyPr>
          <a:lstStyle/>
          <a:p>
            <a:pPr algn="ctr"/>
            <a:r>
              <a:rPr lang="en-US" sz="2400" dirty="0" smtClean="0"/>
              <a:t>Happy Case</a:t>
            </a:r>
          </a:p>
        </p:txBody>
      </p:sp>
      <p:sp>
        <p:nvSpPr>
          <p:cNvPr id="32" name="TextBox 31"/>
          <p:cNvSpPr txBox="1"/>
          <p:nvPr/>
        </p:nvSpPr>
        <p:spPr>
          <a:xfrm>
            <a:off x="5977117" y="2542883"/>
            <a:ext cx="980653" cy="184666"/>
          </a:xfrm>
          <a:prstGeom prst="rect">
            <a:avLst/>
          </a:prstGeom>
          <a:noFill/>
        </p:spPr>
        <p:txBody>
          <a:bodyPr wrap="none" lIns="0" tIns="0" rIns="0" bIns="0" rtlCol="0">
            <a:spAutoFit/>
          </a:bodyPr>
          <a:lstStyle/>
          <a:p>
            <a:pPr algn="ctr"/>
            <a:r>
              <a:rPr lang="en-US" sz="1200" smtClean="0"/>
              <a:t>High Risk </a:t>
            </a:r>
            <a:r>
              <a:rPr lang="en-US" sz="1200" dirty="0" smtClean="0"/>
              <a:t>Flow</a:t>
            </a:r>
          </a:p>
        </p:txBody>
      </p:sp>
      <p:sp>
        <p:nvSpPr>
          <p:cNvPr id="39" name="TextBox 38"/>
          <p:cNvSpPr txBox="1"/>
          <p:nvPr/>
        </p:nvSpPr>
        <p:spPr>
          <a:xfrm>
            <a:off x="3081611" y="3134416"/>
            <a:ext cx="717762" cy="184666"/>
          </a:xfrm>
          <a:prstGeom prst="rect">
            <a:avLst/>
          </a:prstGeom>
          <a:noFill/>
        </p:spPr>
        <p:txBody>
          <a:bodyPr wrap="none" lIns="0" tIns="0" rIns="0" bIns="0" rtlCol="0">
            <a:spAutoFit/>
          </a:bodyPr>
          <a:lstStyle/>
          <a:p>
            <a:pPr algn="ctr"/>
            <a:r>
              <a:rPr lang="en-US" sz="1200" dirty="0" smtClean="0"/>
              <a:t>Retry Gate</a:t>
            </a:r>
          </a:p>
        </p:txBody>
      </p:sp>
      <p:grpSp>
        <p:nvGrpSpPr>
          <p:cNvPr id="33" name="Group 32"/>
          <p:cNvGrpSpPr/>
          <p:nvPr/>
        </p:nvGrpSpPr>
        <p:grpSpPr>
          <a:xfrm>
            <a:off x="7491699" y="4267222"/>
            <a:ext cx="1347312" cy="411362"/>
            <a:chOff x="7491699" y="4267222"/>
            <a:chExt cx="1347312" cy="411362"/>
          </a:xfrm>
        </p:grpSpPr>
        <p:cxnSp>
          <p:nvCxnSpPr>
            <p:cNvPr id="38" name="Straight Arrow Connector 37"/>
            <p:cNvCxnSpPr/>
            <p:nvPr/>
          </p:nvCxnSpPr>
          <p:spPr>
            <a:xfrm>
              <a:off x="7491699" y="4378929"/>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7513800" y="4622797"/>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7944574" y="4267222"/>
              <a:ext cx="894437" cy="184666"/>
            </a:xfrm>
            <a:prstGeom prst="rect">
              <a:avLst/>
            </a:prstGeom>
            <a:noFill/>
          </p:spPr>
          <p:txBody>
            <a:bodyPr wrap="square" lIns="0" tIns="0" rIns="0" bIns="0" rtlCol="0">
              <a:spAutoFit/>
            </a:bodyPr>
            <a:lstStyle/>
            <a:p>
              <a:r>
                <a:rPr lang="en-US" sz="1200" dirty="0" smtClean="0"/>
                <a:t>No demand</a:t>
              </a:r>
            </a:p>
          </p:txBody>
        </p:sp>
        <p:sp>
          <p:nvSpPr>
            <p:cNvPr id="48" name="TextBox 47"/>
            <p:cNvSpPr txBox="1"/>
            <p:nvPr/>
          </p:nvSpPr>
          <p:spPr>
            <a:xfrm>
              <a:off x="7938812" y="4493918"/>
              <a:ext cx="894437" cy="184666"/>
            </a:xfrm>
            <a:prstGeom prst="rect">
              <a:avLst/>
            </a:prstGeom>
            <a:noFill/>
          </p:spPr>
          <p:txBody>
            <a:bodyPr wrap="square" lIns="0" tIns="0" rIns="0" bIns="0" rtlCol="0">
              <a:spAutoFit/>
            </a:bodyPr>
            <a:lstStyle/>
            <a:p>
              <a:r>
                <a:rPr lang="en-US" sz="1200" dirty="0" smtClean="0"/>
                <a:t>Demand</a:t>
              </a:r>
            </a:p>
          </p:txBody>
        </p:sp>
      </p:grpSp>
    </p:spTree>
    <p:extLst>
      <p:ext uri="{BB962C8B-B14F-4D97-AF65-F5344CB8AC3E}">
        <p14:creationId xmlns:p14="http://schemas.microsoft.com/office/powerpoint/2010/main" val="16151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Dissecting the Retry Stage</a:t>
            </a:r>
            <a:endParaRPr lang="en-US" dirty="0"/>
          </a:p>
        </p:txBody>
      </p:sp>
      <p:pic>
        <p:nvPicPr>
          <p:cNvPr id="5" name="Picture 4"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pic>
        <p:nvPicPr>
          <p:cNvPr id="34" name="Picture 33"/>
          <p:cNvPicPr>
            <a:picLocks noChangeAspect="1"/>
          </p:cNvPicPr>
          <p:nvPr/>
        </p:nvPicPr>
        <p:blipFill>
          <a:blip r:embed="rId4"/>
          <a:stretch>
            <a:fillRect/>
          </a:stretch>
        </p:blipFill>
        <p:spPr>
          <a:xfrm>
            <a:off x="3197882" y="2367280"/>
            <a:ext cx="504352" cy="504352"/>
          </a:xfrm>
          <a:prstGeom prst="rect">
            <a:avLst/>
          </a:prstGeom>
        </p:spPr>
      </p:pic>
      <p:cxnSp>
        <p:nvCxnSpPr>
          <p:cNvPr id="36" name="Straight Arrow Connector 35"/>
          <p:cNvCxnSpPr>
            <a:stCxn id="12" idx="1"/>
          </p:cNvCxnSpPr>
          <p:nvPr/>
        </p:nvCxnSpPr>
        <p:spPr>
          <a:xfrm flipV="1">
            <a:off x="4644514" y="2367280"/>
            <a:ext cx="636057" cy="1858"/>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11" idx="1"/>
          </p:cNvCxnSpPr>
          <p:nvPr/>
        </p:nvCxnSpPr>
        <p:spPr>
          <a:xfrm flipH="1">
            <a:off x="4646286" y="2960778"/>
            <a:ext cx="629627" cy="206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1626977" y="2370286"/>
            <a:ext cx="636057" cy="1858"/>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1630921" y="2956502"/>
            <a:ext cx="629627" cy="206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2264702" y="1919830"/>
            <a:ext cx="2381584" cy="1430772"/>
            <a:chOff x="2563282" y="1546605"/>
            <a:chExt cx="2381584" cy="1430772"/>
          </a:xfrm>
        </p:grpSpPr>
        <p:sp>
          <p:nvSpPr>
            <p:cNvPr id="10" name="Rectangle 9"/>
            <p:cNvSpPr/>
            <p:nvPr/>
          </p:nvSpPr>
          <p:spPr>
            <a:xfrm flipH="1">
              <a:off x="3024021" y="1546605"/>
              <a:ext cx="1461585" cy="143077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 name="Rectangle 10"/>
            <p:cNvSpPr/>
            <p:nvPr/>
          </p:nvSpPr>
          <p:spPr>
            <a:xfrm flipH="1">
              <a:off x="4487376" y="2371508"/>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2" name="Rectangle 11"/>
            <p:cNvSpPr/>
            <p:nvPr/>
          </p:nvSpPr>
          <p:spPr>
            <a:xfrm flipH="1">
              <a:off x="4485604" y="1777807"/>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3" name="Triangle 12"/>
            <p:cNvSpPr/>
            <p:nvPr/>
          </p:nvSpPr>
          <p:spPr>
            <a:xfrm rot="5400000" flipH="1">
              <a:off x="4495941" y="1771792"/>
              <a:ext cx="436111" cy="44560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4" name="Triangle 13"/>
            <p:cNvSpPr/>
            <p:nvPr/>
          </p:nvSpPr>
          <p:spPr>
            <a:xfrm rot="16200000" flipH="1">
              <a:off x="4500754" y="2368800"/>
              <a:ext cx="440188" cy="44560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 name="Rectangle 14"/>
            <p:cNvSpPr/>
            <p:nvPr/>
          </p:nvSpPr>
          <p:spPr>
            <a:xfrm flipH="1">
              <a:off x="2564761" y="1776538"/>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6" name="Triangle 15"/>
            <p:cNvSpPr/>
            <p:nvPr/>
          </p:nvSpPr>
          <p:spPr>
            <a:xfrm rot="5400000" flipH="1">
              <a:off x="2577386" y="1766014"/>
              <a:ext cx="437190" cy="456082"/>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7" name="Rectangle 16"/>
            <p:cNvSpPr/>
            <p:nvPr/>
          </p:nvSpPr>
          <p:spPr>
            <a:xfrm flipH="1">
              <a:off x="2563282" y="2369447"/>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8" name="Triangle 17"/>
            <p:cNvSpPr/>
            <p:nvPr/>
          </p:nvSpPr>
          <p:spPr>
            <a:xfrm rot="16200000" flipH="1">
              <a:off x="2578392" y="2361221"/>
              <a:ext cx="434340" cy="451543"/>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42" name="TextBox 41"/>
          <p:cNvSpPr txBox="1"/>
          <p:nvPr/>
        </p:nvSpPr>
        <p:spPr>
          <a:xfrm>
            <a:off x="2311476" y="1870191"/>
            <a:ext cx="274114" cy="276999"/>
          </a:xfrm>
          <a:prstGeom prst="rect">
            <a:avLst/>
          </a:prstGeom>
          <a:noFill/>
        </p:spPr>
        <p:txBody>
          <a:bodyPr wrap="none" lIns="0" tIns="0" rIns="0" bIns="0" rtlCol="0">
            <a:spAutoFit/>
          </a:bodyPr>
          <a:lstStyle/>
          <a:p>
            <a:pPr algn="ctr"/>
            <a:r>
              <a:rPr lang="en-US" dirty="0" smtClean="0"/>
              <a:t>in1</a:t>
            </a:r>
          </a:p>
        </p:txBody>
      </p:sp>
      <p:sp>
        <p:nvSpPr>
          <p:cNvPr id="43" name="TextBox 42"/>
          <p:cNvSpPr txBox="1"/>
          <p:nvPr/>
        </p:nvSpPr>
        <p:spPr>
          <a:xfrm>
            <a:off x="4236799" y="1870191"/>
            <a:ext cx="434414" cy="276999"/>
          </a:xfrm>
          <a:prstGeom prst="rect">
            <a:avLst/>
          </a:prstGeom>
          <a:noFill/>
        </p:spPr>
        <p:txBody>
          <a:bodyPr wrap="none" lIns="0" tIns="0" rIns="0" bIns="0" rtlCol="0">
            <a:spAutoFit/>
          </a:bodyPr>
          <a:lstStyle/>
          <a:p>
            <a:pPr algn="ctr"/>
            <a:r>
              <a:rPr lang="en-US" smtClean="0"/>
              <a:t>out1</a:t>
            </a:r>
            <a:endParaRPr lang="en-US" dirty="0" smtClean="0"/>
          </a:p>
        </p:txBody>
      </p:sp>
      <p:sp>
        <p:nvSpPr>
          <p:cNvPr id="44" name="TextBox 43"/>
          <p:cNvSpPr txBox="1"/>
          <p:nvPr/>
        </p:nvSpPr>
        <p:spPr>
          <a:xfrm>
            <a:off x="4301901" y="3172938"/>
            <a:ext cx="301365" cy="276999"/>
          </a:xfrm>
          <a:prstGeom prst="rect">
            <a:avLst/>
          </a:prstGeom>
          <a:noFill/>
        </p:spPr>
        <p:txBody>
          <a:bodyPr wrap="none" lIns="0" tIns="0" rIns="0" bIns="0" rtlCol="0">
            <a:spAutoFit/>
          </a:bodyPr>
          <a:lstStyle/>
          <a:p>
            <a:pPr algn="ctr"/>
            <a:r>
              <a:rPr lang="en-US" dirty="0" smtClean="0"/>
              <a:t>in2</a:t>
            </a:r>
          </a:p>
        </p:txBody>
      </p:sp>
      <p:sp>
        <p:nvSpPr>
          <p:cNvPr id="45" name="TextBox 44"/>
          <p:cNvSpPr txBox="1"/>
          <p:nvPr/>
        </p:nvSpPr>
        <p:spPr>
          <a:xfrm>
            <a:off x="2229336" y="3184922"/>
            <a:ext cx="461665" cy="276999"/>
          </a:xfrm>
          <a:prstGeom prst="rect">
            <a:avLst/>
          </a:prstGeom>
          <a:noFill/>
        </p:spPr>
        <p:txBody>
          <a:bodyPr wrap="none" lIns="0" tIns="0" rIns="0" bIns="0" rtlCol="0">
            <a:spAutoFit/>
          </a:bodyPr>
          <a:lstStyle/>
          <a:p>
            <a:pPr algn="ctr"/>
            <a:r>
              <a:rPr lang="en-US" dirty="0"/>
              <a:t>o</a:t>
            </a:r>
            <a:r>
              <a:rPr lang="en-US" dirty="0" smtClean="0"/>
              <a:t>ut2</a:t>
            </a:r>
          </a:p>
        </p:txBody>
      </p:sp>
      <p:sp>
        <p:nvSpPr>
          <p:cNvPr id="32" name="TextBox 31"/>
          <p:cNvSpPr txBox="1"/>
          <p:nvPr/>
        </p:nvSpPr>
        <p:spPr>
          <a:xfrm>
            <a:off x="4756847" y="2964826"/>
            <a:ext cx="365485" cy="276999"/>
          </a:xfrm>
          <a:prstGeom prst="rect">
            <a:avLst/>
          </a:prstGeom>
          <a:noFill/>
          <a:ln>
            <a:noFill/>
          </a:ln>
        </p:spPr>
        <p:txBody>
          <a:bodyPr wrap="none" lIns="0" tIns="0" rIns="0" bIns="0" rtlCol="0">
            <a:spAutoFit/>
          </a:bodyPr>
          <a:lstStyle/>
          <a:p>
            <a:pPr algn="ctr"/>
            <a:r>
              <a:rPr lang="en-US" dirty="0" smtClean="0">
                <a:solidFill>
                  <a:srgbClr val="00B050"/>
                </a:solidFill>
              </a:rPr>
              <a:t>pull</a:t>
            </a:r>
          </a:p>
        </p:txBody>
      </p:sp>
      <p:sp>
        <p:nvSpPr>
          <p:cNvPr id="35" name="TextBox 34"/>
          <p:cNvSpPr txBox="1"/>
          <p:nvPr/>
        </p:nvSpPr>
        <p:spPr>
          <a:xfrm>
            <a:off x="3626742" y="1067061"/>
            <a:ext cx="1577355" cy="369332"/>
          </a:xfrm>
          <a:prstGeom prst="rect">
            <a:avLst/>
          </a:prstGeom>
          <a:noFill/>
        </p:spPr>
        <p:txBody>
          <a:bodyPr wrap="none" lIns="0" tIns="0" rIns="0" bIns="0" rtlCol="0">
            <a:spAutoFit/>
          </a:bodyPr>
          <a:lstStyle/>
          <a:p>
            <a:pPr algn="ctr"/>
            <a:r>
              <a:rPr lang="en-US" sz="2400" smtClean="0"/>
              <a:t>Happy Case</a:t>
            </a:r>
            <a:endParaRPr lang="en-US" sz="2400" dirty="0" smtClean="0"/>
          </a:p>
        </p:txBody>
      </p:sp>
      <p:grpSp>
        <p:nvGrpSpPr>
          <p:cNvPr id="38" name="Group 37"/>
          <p:cNvGrpSpPr/>
          <p:nvPr/>
        </p:nvGrpSpPr>
        <p:grpSpPr>
          <a:xfrm>
            <a:off x="5275913" y="1919830"/>
            <a:ext cx="1922324" cy="1430772"/>
            <a:chOff x="5275913" y="1919830"/>
            <a:chExt cx="1922324" cy="1430772"/>
          </a:xfrm>
        </p:grpSpPr>
        <p:sp>
          <p:nvSpPr>
            <p:cNvPr id="39" name="Rectangle 38"/>
            <p:cNvSpPr/>
            <p:nvPr/>
          </p:nvSpPr>
          <p:spPr>
            <a:xfrm flipH="1">
              <a:off x="5736652" y="1919830"/>
              <a:ext cx="1461585" cy="1430772"/>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7" name="Rectangle 46"/>
            <p:cNvSpPr/>
            <p:nvPr/>
          </p:nvSpPr>
          <p:spPr>
            <a:xfrm flipH="1">
              <a:off x="5277392" y="2149763"/>
              <a:ext cx="457490" cy="43621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8" name="Triangle 47"/>
            <p:cNvSpPr/>
            <p:nvPr/>
          </p:nvSpPr>
          <p:spPr>
            <a:xfrm rot="5400000" flipH="1">
              <a:off x="5290017" y="2139239"/>
              <a:ext cx="437190" cy="456082"/>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9" name="Rectangle 48"/>
            <p:cNvSpPr/>
            <p:nvPr/>
          </p:nvSpPr>
          <p:spPr>
            <a:xfrm flipH="1">
              <a:off x="5275913" y="2742672"/>
              <a:ext cx="457490" cy="43621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0" name="Triangle 49"/>
            <p:cNvSpPr/>
            <p:nvPr/>
          </p:nvSpPr>
          <p:spPr>
            <a:xfrm rot="16200000" flipH="1">
              <a:off x="5291023" y="2734446"/>
              <a:ext cx="434340" cy="451543"/>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33" name="TextBox 32"/>
          <p:cNvSpPr txBox="1"/>
          <p:nvPr/>
        </p:nvSpPr>
        <p:spPr>
          <a:xfrm>
            <a:off x="5977117" y="2542883"/>
            <a:ext cx="980653" cy="184666"/>
          </a:xfrm>
          <a:prstGeom prst="rect">
            <a:avLst/>
          </a:prstGeom>
          <a:noFill/>
        </p:spPr>
        <p:txBody>
          <a:bodyPr wrap="none" lIns="0" tIns="0" rIns="0" bIns="0" rtlCol="0">
            <a:spAutoFit/>
          </a:bodyPr>
          <a:lstStyle/>
          <a:p>
            <a:pPr algn="ctr"/>
            <a:r>
              <a:rPr lang="en-US" sz="1200" smtClean="0"/>
              <a:t>High Risk </a:t>
            </a:r>
            <a:r>
              <a:rPr lang="en-US" sz="1200" dirty="0" smtClean="0"/>
              <a:t>Flow</a:t>
            </a:r>
          </a:p>
        </p:txBody>
      </p:sp>
      <p:sp>
        <p:nvSpPr>
          <p:cNvPr id="53" name="TextBox 52"/>
          <p:cNvSpPr txBox="1"/>
          <p:nvPr/>
        </p:nvSpPr>
        <p:spPr>
          <a:xfrm>
            <a:off x="3081611" y="3134416"/>
            <a:ext cx="717762" cy="184666"/>
          </a:xfrm>
          <a:prstGeom prst="rect">
            <a:avLst/>
          </a:prstGeom>
          <a:noFill/>
        </p:spPr>
        <p:txBody>
          <a:bodyPr wrap="none" lIns="0" tIns="0" rIns="0" bIns="0" rtlCol="0">
            <a:spAutoFit/>
          </a:bodyPr>
          <a:lstStyle/>
          <a:p>
            <a:pPr algn="ctr"/>
            <a:r>
              <a:rPr lang="en-US" sz="1200" dirty="0" smtClean="0"/>
              <a:t>Retry Gate</a:t>
            </a:r>
          </a:p>
        </p:txBody>
      </p:sp>
      <p:grpSp>
        <p:nvGrpSpPr>
          <p:cNvPr id="46" name="Group 45"/>
          <p:cNvGrpSpPr/>
          <p:nvPr/>
        </p:nvGrpSpPr>
        <p:grpSpPr>
          <a:xfrm>
            <a:off x="7491699" y="4267222"/>
            <a:ext cx="1347312" cy="411362"/>
            <a:chOff x="7491699" y="4267222"/>
            <a:chExt cx="1347312" cy="411362"/>
          </a:xfrm>
        </p:grpSpPr>
        <p:cxnSp>
          <p:nvCxnSpPr>
            <p:cNvPr id="51" name="Straight Arrow Connector 50"/>
            <p:cNvCxnSpPr/>
            <p:nvPr/>
          </p:nvCxnSpPr>
          <p:spPr>
            <a:xfrm>
              <a:off x="7491699" y="4378929"/>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7513800" y="4622797"/>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7944574" y="4267222"/>
              <a:ext cx="894437" cy="184666"/>
            </a:xfrm>
            <a:prstGeom prst="rect">
              <a:avLst/>
            </a:prstGeom>
            <a:noFill/>
          </p:spPr>
          <p:txBody>
            <a:bodyPr wrap="square" lIns="0" tIns="0" rIns="0" bIns="0" rtlCol="0">
              <a:spAutoFit/>
            </a:bodyPr>
            <a:lstStyle/>
            <a:p>
              <a:r>
                <a:rPr lang="en-US" sz="1200" dirty="0" smtClean="0"/>
                <a:t>No demand</a:t>
              </a:r>
            </a:p>
          </p:txBody>
        </p:sp>
        <p:sp>
          <p:nvSpPr>
            <p:cNvPr id="55" name="TextBox 54"/>
            <p:cNvSpPr txBox="1"/>
            <p:nvPr/>
          </p:nvSpPr>
          <p:spPr>
            <a:xfrm>
              <a:off x="7938812" y="4493918"/>
              <a:ext cx="894437" cy="184666"/>
            </a:xfrm>
            <a:prstGeom prst="rect">
              <a:avLst/>
            </a:prstGeom>
            <a:noFill/>
          </p:spPr>
          <p:txBody>
            <a:bodyPr wrap="square" lIns="0" tIns="0" rIns="0" bIns="0" rtlCol="0">
              <a:spAutoFit/>
            </a:bodyPr>
            <a:lstStyle/>
            <a:p>
              <a:r>
                <a:rPr lang="en-US" sz="1200" dirty="0" smtClean="0"/>
                <a:t>Demand</a:t>
              </a:r>
            </a:p>
          </p:txBody>
        </p:sp>
      </p:grpSp>
    </p:spTree>
    <p:extLst>
      <p:ext uri="{BB962C8B-B14F-4D97-AF65-F5344CB8AC3E}">
        <p14:creationId xmlns:p14="http://schemas.microsoft.com/office/powerpoint/2010/main" val="49662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Dissecting the Retry Stage</a:t>
            </a:r>
            <a:endParaRPr lang="en-US" dirty="0"/>
          </a:p>
        </p:txBody>
      </p:sp>
      <p:pic>
        <p:nvPicPr>
          <p:cNvPr id="5" name="Picture 4"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pic>
        <p:nvPicPr>
          <p:cNvPr id="34" name="Picture 33"/>
          <p:cNvPicPr>
            <a:picLocks noChangeAspect="1"/>
          </p:cNvPicPr>
          <p:nvPr/>
        </p:nvPicPr>
        <p:blipFill>
          <a:blip r:embed="rId4"/>
          <a:stretch>
            <a:fillRect/>
          </a:stretch>
        </p:blipFill>
        <p:spPr>
          <a:xfrm>
            <a:off x="3197882" y="2367280"/>
            <a:ext cx="504352" cy="504352"/>
          </a:xfrm>
          <a:prstGeom prst="rect">
            <a:avLst/>
          </a:prstGeom>
        </p:spPr>
      </p:pic>
      <p:cxnSp>
        <p:nvCxnSpPr>
          <p:cNvPr id="36" name="Straight Arrow Connector 35"/>
          <p:cNvCxnSpPr>
            <a:stCxn id="12" idx="1"/>
          </p:cNvCxnSpPr>
          <p:nvPr/>
        </p:nvCxnSpPr>
        <p:spPr>
          <a:xfrm flipV="1">
            <a:off x="4644514" y="2367280"/>
            <a:ext cx="636057" cy="185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11" idx="1"/>
          </p:cNvCxnSpPr>
          <p:nvPr/>
        </p:nvCxnSpPr>
        <p:spPr>
          <a:xfrm flipH="1">
            <a:off x="4646286" y="2960778"/>
            <a:ext cx="629627" cy="206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1626977" y="2370286"/>
            <a:ext cx="636057" cy="1858"/>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1630921" y="2956502"/>
            <a:ext cx="629627" cy="206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2264702" y="1919830"/>
            <a:ext cx="2381584" cy="1430772"/>
            <a:chOff x="2563282" y="1546605"/>
            <a:chExt cx="2381584" cy="1430772"/>
          </a:xfrm>
        </p:grpSpPr>
        <p:sp>
          <p:nvSpPr>
            <p:cNvPr id="10" name="Rectangle 9"/>
            <p:cNvSpPr/>
            <p:nvPr/>
          </p:nvSpPr>
          <p:spPr>
            <a:xfrm flipH="1">
              <a:off x="3024021" y="1546605"/>
              <a:ext cx="1461585" cy="143077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 name="Rectangle 10"/>
            <p:cNvSpPr/>
            <p:nvPr/>
          </p:nvSpPr>
          <p:spPr>
            <a:xfrm flipH="1">
              <a:off x="4487376" y="2371508"/>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2" name="Rectangle 11"/>
            <p:cNvSpPr/>
            <p:nvPr/>
          </p:nvSpPr>
          <p:spPr>
            <a:xfrm flipH="1">
              <a:off x="4485604" y="1777807"/>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3" name="Triangle 12"/>
            <p:cNvSpPr/>
            <p:nvPr/>
          </p:nvSpPr>
          <p:spPr>
            <a:xfrm rot="5400000" flipH="1">
              <a:off x="4495941" y="1771792"/>
              <a:ext cx="436111" cy="44560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4" name="Triangle 13"/>
            <p:cNvSpPr/>
            <p:nvPr/>
          </p:nvSpPr>
          <p:spPr>
            <a:xfrm rot="16200000" flipH="1">
              <a:off x="4500754" y="2368800"/>
              <a:ext cx="440188" cy="44560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 name="Rectangle 14"/>
            <p:cNvSpPr/>
            <p:nvPr/>
          </p:nvSpPr>
          <p:spPr>
            <a:xfrm flipH="1">
              <a:off x="2564761" y="1776538"/>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6" name="Triangle 15"/>
            <p:cNvSpPr/>
            <p:nvPr/>
          </p:nvSpPr>
          <p:spPr>
            <a:xfrm rot="5400000" flipH="1">
              <a:off x="2577386" y="1766014"/>
              <a:ext cx="437190" cy="456082"/>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7" name="Rectangle 16"/>
            <p:cNvSpPr/>
            <p:nvPr/>
          </p:nvSpPr>
          <p:spPr>
            <a:xfrm flipH="1">
              <a:off x="2563282" y="2369447"/>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8" name="Triangle 17"/>
            <p:cNvSpPr/>
            <p:nvPr/>
          </p:nvSpPr>
          <p:spPr>
            <a:xfrm rot="16200000" flipH="1">
              <a:off x="2578392" y="2361221"/>
              <a:ext cx="434340" cy="451543"/>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42" name="TextBox 41"/>
          <p:cNvSpPr txBox="1"/>
          <p:nvPr/>
        </p:nvSpPr>
        <p:spPr>
          <a:xfrm>
            <a:off x="2311476" y="1870191"/>
            <a:ext cx="274114" cy="276999"/>
          </a:xfrm>
          <a:prstGeom prst="rect">
            <a:avLst/>
          </a:prstGeom>
          <a:noFill/>
        </p:spPr>
        <p:txBody>
          <a:bodyPr wrap="none" lIns="0" tIns="0" rIns="0" bIns="0" rtlCol="0">
            <a:spAutoFit/>
          </a:bodyPr>
          <a:lstStyle/>
          <a:p>
            <a:pPr algn="ctr"/>
            <a:r>
              <a:rPr lang="en-US" dirty="0" smtClean="0"/>
              <a:t>in1</a:t>
            </a:r>
          </a:p>
        </p:txBody>
      </p:sp>
      <p:sp>
        <p:nvSpPr>
          <p:cNvPr id="43" name="TextBox 42"/>
          <p:cNvSpPr txBox="1"/>
          <p:nvPr/>
        </p:nvSpPr>
        <p:spPr>
          <a:xfrm>
            <a:off x="4236799" y="1870191"/>
            <a:ext cx="434414" cy="276999"/>
          </a:xfrm>
          <a:prstGeom prst="rect">
            <a:avLst/>
          </a:prstGeom>
          <a:noFill/>
        </p:spPr>
        <p:txBody>
          <a:bodyPr wrap="none" lIns="0" tIns="0" rIns="0" bIns="0" rtlCol="0">
            <a:spAutoFit/>
          </a:bodyPr>
          <a:lstStyle/>
          <a:p>
            <a:pPr algn="ctr"/>
            <a:r>
              <a:rPr lang="en-US" smtClean="0"/>
              <a:t>out1</a:t>
            </a:r>
            <a:endParaRPr lang="en-US" dirty="0" smtClean="0"/>
          </a:p>
        </p:txBody>
      </p:sp>
      <p:sp>
        <p:nvSpPr>
          <p:cNvPr id="44" name="TextBox 43"/>
          <p:cNvSpPr txBox="1"/>
          <p:nvPr/>
        </p:nvSpPr>
        <p:spPr>
          <a:xfrm>
            <a:off x="4301901" y="3172938"/>
            <a:ext cx="301365" cy="276999"/>
          </a:xfrm>
          <a:prstGeom prst="rect">
            <a:avLst/>
          </a:prstGeom>
          <a:noFill/>
        </p:spPr>
        <p:txBody>
          <a:bodyPr wrap="none" lIns="0" tIns="0" rIns="0" bIns="0" rtlCol="0">
            <a:spAutoFit/>
          </a:bodyPr>
          <a:lstStyle/>
          <a:p>
            <a:pPr algn="ctr"/>
            <a:r>
              <a:rPr lang="en-US" dirty="0" smtClean="0"/>
              <a:t>in2</a:t>
            </a:r>
          </a:p>
        </p:txBody>
      </p:sp>
      <p:sp>
        <p:nvSpPr>
          <p:cNvPr id="45" name="TextBox 44"/>
          <p:cNvSpPr txBox="1"/>
          <p:nvPr/>
        </p:nvSpPr>
        <p:spPr>
          <a:xfrm>
            <a:off x="2229336" y="3184922"/>
            <a:ext cx="461665" cy="276999"/>
          </a:xfrm>
          <a:prstGeom prst="rect">
            <a:avLst/>
          </a:prstGeom>
          <a:noFill/>
        </p:spPr>
        <p:txBody>
          <a:bodyPr wrap="none" lIns="0" tIns="0" rIns="0" bIns="0" rtlCol="0">
            <a:spAutoFit/>
          </a:bodyPr>
          <a:lstStyle/>
          <a:p>
            <a:pPr algn="ctr"/>
            <a:r>
              <a:rPr lang="en-US" dirty="0"/>
              <a:t>o</a:t>
            </a:r>
            <a:r>
              <a:rPr lang="en-US" dirty="0" smtClean="0"/>
              <a:t>ut2</a:t>
            </a:r>
          </a:p>
        </p:txBody>
      </p:sp>
      <p:sp>
        <p:nvSpPr>
          <p:cNvPr id="33" name="TextBox 32"/>
          <p:cNvSpPr txBox="1"/>
          <p:nvPr/>
        </p:nvSpPr>
        <p:spPr>
          <a:xfrm>
            <a:off x="4775063" y="2387958"/>
            <a:ext cx="365485" cy="276999"/>
          </a:xfrm>
          <a:prstGeom prst="rect">
            <a:avLst/>
          </a:prstGeom>
          <a:noFill/>
          <a:ln>
            <a:noFill/>
          </a:ln>
        </p:spPr>
        <p:txBody>
          <a:bodyPr wrap="none" lIns="0" tIns="0" rIns="0" bIns="0" rtlCol="0">
            <a:spAutoFit/>
          </a:bodyPr>
          <a:lstStyle/>
          <a:p>
            <a:pPr algn="ctr"/>
            <a:r>
              <a:rPr lang="en-US" dirty="0" smtClean="0">
                <a:solidFill>
                  <a:srgbClr val="00B050"/>
                </a:solidFill>
              </a:rPr>
              <a:t>pull</a:t>
            </a:r>
          </a:p>
        </p:txBody>
      </p:sp>
      <p:sp>
        <p:nvSpPr>
          <p:cNvPr id="35" name="TextBox 34"/>
          <p:cNvSpPr txBox="1"/>
          <p:nvPr/>
        </p:nvSpPr>
        <p:spPr>
          <a:xfrm>
            <a:off x="3626742" y="1067061"/>
            <a:ext cx="1577355" cy="369332"/>
          </a:xfrm>
          <a:prstGeom prst="rect">
            <a:avLst/>
          </a:prstGeom>
          <a:noFill/>
        </p:spPr>
        <p:txBody>
          <a:bodyPr wrap="none" lIns="0" tIns="0" rIns="0" bIns="0" rtlCol="0">
            <a:spAutoFit/>
          </a:bodyPr>
          <a:lstStyle/>
          <a:p>
            <a:pPr algn="ctr"/>
            <a:r>
              <a:rPr lang="en-US" sz="2400" smtClean="0"/>
              <a:t>Happy Case</a:t>
            </a:r>
            <a:endParaRPr lang="en-US" sz="2400" dirty="0" smtClean="0"/>
          </a:p>
        </p:txBody>
      </p:sp>
      <p:grpSp>
        <p:nvGrpSpPr>
          <p:cNvPr id="38" name="Group 37"/>
          <p:cNvGrpSpPr/>
          <p:nvPr/>
        </p:nvGrpSpPr>
        <p:grpSpPr>
          <a:xfrm>
            <a:off x="5275913" y="1919830"/>
            <a:ext cx="1922324" cy="1430772"/>
            <a:chOff x="5275913" y="1919830"/>
            <a:chExt cx="1922324" cy="1430772"/>
          </a:xfrm>
        </p:grpSpPr>
        <p:sp>
          <p:nvSpPr>
            <p:cNvPr id="39" name="Rectangle 38"/>
            <p:cNvSpPr/>
            <p:nvPr/>
          </p:nvSpPr>
          <p:spPr>
            <a:xfrm flipH="1">
              <a:off x="5736652" y="1919830"/>
              <a:ext cx="1461585" cy="1430772"/>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7" name="Rectangle 46"/>
            <p:cNvSpPr/>
            <p:nvPr/>
          </p:nvSpPr>
          <p:spPr>
            <a:xfrm flipH="1">
              <a:off x="5277392" y="2149763"/>
              <a:ext cx="457490" cy="43621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8" name="Triangle 47"/>
            <p:cNvSpPr/>
            <p:nvPr/>
          </p:nvSpPr>
          <p:spPr>
            <a:xfrm rot="5400000" flipH="1">
              <a:off x="5290017" y="2139239"/>
              <a:ext cx="437190" cy="456082"/>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9" name="Rectangle 48"/>
            <p:cNvSpPr/>
            <p:nvPr/>
          </p:nvSpPr>
          <p:spPr>
            <a:xfrm flipH="1">
              <a:off x="5275913" y="2742672"/>
              <a:ext cx="457490" cy="43621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0" name="Triangle 49"/>
            <p:cNvSpPr/>
            <p:nvPr/>
          </p:nvSpPr>
          <p:spPr>
            <a:xfrm rot="16200000" flipH="1">
              <a:off x="5291023" y="2734446"/>
              <a:ext cx="434340" cy="451543"/>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32" name="TextBox 31"/>
          <p:cNvSpPr txBox="1"/>
          <p:nvPr/>
        </p:nvSpPr>
        <p:spPr>
          <a:xfrm>
            <a:off x="5977117" y="2542883"/>
            <a:ext cx="980653" cy="184666"/>
          </a:xfrm>
          <a:prstGeom prst="rect">
            <a:avLst/>
          </a:prstGeom>
          <a:noFill/>
        </p:spPr>
        <p:txBody>
          <a:bodyPr wrap="none" lIns="0" tIns="0" rIns="0" bIns="0" rtlCol="0">
            <a:spAutoFit/>
          </a:bodyPr>
          <a:lstStyle/>
          <a:p>
            <a:pPr algn="ctr"/>
            <a:r>
              <a:rPr lang="en-US" sz="1200" smtClean="0"/>
              <a:t>High Risk </a:t>
            </a:r>
            <a:r>
              <a:rPr lang="en-US" sz="1200" dirty="0" smtClean="0"/>
              <a:t>Flow</a:t>
            </a:r>
          </a:p>
        </p:txBody>
      </p:sp>
      <p:sp>
        <p:nvSpPr>
          <p:cNvPr id="52" name="TextBox 51"/>
          <p:cNvSpPr txBox="1"/>
          <p:nvPr/>
        </p:nvSpPr>
        <p:spPr>
          <a:xfrm>
            <a:off x="3081611" y="3134416"/>
            <a:ext cx="717762" cy="184666"/>
          </a:xfrm>
          <a:prstGeom prst="rect">
            <a:avLst/>
          </a:prstGeom>
          <a:noFill/>
        </p:spPr>
        <p:txBody>
          <a:bodyPr wrap="none" lIns="0" tIns="0" rIns="0" bIns="0" rtlCol="0">
            <a:spAutoFit/>
          </a:bodyPr>
          <a:lstStyle/>
          <a:p>
            <a:pPr algn="ctr"/>
            <a:r>
              <a:rPr lang="en-US" sz="1200" dirty="0" smtClean="0"/>
              <a:t>Retry Gate</a:t>
            </a:r>
          </a:p>
        </p:txBody>
      </p:sp>
      <p:grpSp>
        <p:nvGrpSpPr>
          <p:cNvPr id="46" name="Group 45"/>
          <p:cNvGrpSpPr/>
          <p:nvPr/>
        </p:nvGrpSpPr>
        <p:grpSpPr>
          <a:xfrm>
            <a:off x="7491699" y="4267222"/>
            <a:ext cx="1347312" cy="411362"/>
            <a:chOff x="7491699" y="4267222"/>
            <a:chExt cx="1347312" cy="411362"/>
          </a:xfrm>
        </p:grpSpPr>
        <p:cxnSp>
          <p:nvCxnSpPr>
            <p:cNvPr id="51" name="Straight Arrow Connector 50"/>
            <p:cNvCxnSpPr/>
            <p:nvPr/>
          </p:nvCxnSpPr>
          <p:spPr>
            <a:xfrm>
              <a:off x="7491699" y="4378929"/>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7513800" y="4622797"/>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7944574" y="4267222"/>
              <a:ext cx="894437" cy="184666"/>
            </a:xfrm>
            <a:prstGeom prst="rect">
              <a:avLst/>
            </a:prstGeom>
            <a:noFill/>
          </p:spPr>
          <p:txBody>
            <a:bodyPr wrap="square" lIns="0" tIns="0" rIns="0" bIns="0" rtlCol="0">
              <a:spAutoFit/>
            </a:bodyPr>
            <a:lstStyle/>
            <a:p>
              <a:r>
                <a:rPr lang="en-US" sz="1200" dirty="0" smtClean="0"/>
                <a:t>No demand</a:t>
              </a:r>
            </a:p>
          </p:txBody>
        </p:sp>
        <p:sp>
          <p:nvSpPr>
            <p:cNvPr id="55" name="TextBox 54"/>
            <p:cNvSpPr txBox="1"/>
            <p:nvPr/>
          </p:nvSpPr>
          <p:spPr>
            <a:xfrm>
              <a:off x="7938812" y="4493918"/>
              <a:ext cx="894437" cy="184666"/>
            </a:xfrm>
            <a:prstGeom prst="rect">
              <a:avLst/>
            </a:prstGeom>
            <a:noFill/>
          </p:spPr>
          <p:txBody>
            <a:bodyPr wrap="square" lIns="0" tIns="0" rIns="0" bIns="0" rtlCol="0">
              <a:spAutoFit/>
            </a:bodyPr>
            <a:lstStyle/>
            <a:p>
              <a:r>
                <a:rPr lang="en-US" sz="1200" dirty="0" smtClean="0"/>
                <a:t>Demand</a:t>
              </a:r>
            </a:p>
          </p:txBody>
        </p:sp>
      </p:grpSp>
    </p:spTree>
    <p:extLst>
      <p:ext uri="{BB962C8B-B14F-4D97-AF65-F5344CB8AC3E}">
        <p14:creationId xmlns:p14="http://schemas.microsoft.com/office/powerpoint/2010/main" val="27670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Dissecting the Retry Stage</a:t>
            </a:r>
            <a:endParaRPr lang="en-US" dirty="0"/>
          </a:p>
        </p:txBody>
      </p:sp>
      <p:pic>
        <p:nvPicPr>
          <p:cNvPr id="5" name="Picture 4"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pic>
        <p:nvPicPr>
          <p:cNvPr id="34" name="Picture 33"/>
          <p:cNvPicPr>
            <a:picLocks noChangeAspect="1"/>
          </p:cNvPicPr>
          <p:nvPr/>
        </p:nvPicPr>
        <p:blipFill>
          <a:blip r:embed="rId4"/>
          <a:stretch>
            <a:fillRect/>
          </a:stretch>
        </p:blipFill>
        <p:spPr>
          <a:xfrm>
            <a:off x="3197882" y="2367280"/>
            <a:ext cx="504352" cy="504352"/>
          </a:xfrm>
          <a:prstGeom prst="rect">
            <a:avLst/>
          </a:prstGeom>
        </p:spPr>
      </p:pic>
      <p:cxnSp>
        <p:nvCxnSpPr>
          <p:cNvPr id="36" name="Straight Arrow Connector 35"/>
          <p:cNvCxnSpPr>
            <a:stCxn id="12" idx="1"/>
          </p:cNvCxnSpPr>
          <p:nvPr/>
        </p:nvCxnSpPr>
        <p:spPr>
          <a:xfrm flipV="1">
            <a:off x="4644514" y="2367280"/>
            <a:ext cx="636057" cy="185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11" idx="1"/>
          </p:cNvCxnSpPr>
          <p:nvPr/>
        </p:nvCxnSpPr>
        <p:spPr>
          <a:xfrm flipH="1">
            <a:off x="4646286" y="2960778"/>
            <a:ext cx="629627" cy="206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1626977" y="2370286"/>
            <a:ext cx="636057" cy="185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1630921" y="2956502"/>
            <a:ext cx="629627" cy="206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2264702" y="1919830"/>
            <a:ext cx="2381584" cy="1430772"/>
            <a:chOff x="2563282" y="1546605"/>
            <a:chExt cx="2381584" cy="1430772"/>
          </a:xfrm>
        </p:grpSpPr>
        <p:sp>
          <p:nvSpPr>
            <p:cNvPr id="10" name="Rectangle 9"/>
            <p:cNvSpPr/>
            <p:nvPr/>
          </p:nvSpPr>
          <p:spPr>
            <a:xfrm flipH="1">
              <a:off x="3024021" y="1546605"/>
              <a:ext cx="1461585" cy="143077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 name="Rectangle 10"/>
            <p:cNvSpPr/>
            <p:nvPr/>
          </p:nvSpPr>
          <p:spPr>
            <a:xfrm flipH="1">
              <a:off x="4487376" y="2371508"/>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2" name="Rectangle 11"/>
            <p:cNvSpPr/>
            <p:nvPr/>
          </p:nvSpPr>
          <p:spPr>
            <a:xfrm flipH="1">
              <a:off x="4485604" y="1777807"/>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3" name="Triangle 12"/>
            <p:cNvSpPr/>
            <p:nvPr/>
          </p:nvSpPr>
          <p:spPr>
            <a:xfrm rot="5400000" flipH="1">
              <a:off x="4495941" y="1771792"/>
              <a:ext cx="436111" cy="44560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4" name="Triangle 13"/>
            <p:cNvSpPr/>
            <p:nvPr/>
          </p:nvSpPr>
          <p:spPr>
            <a:xfrm rot="16200000" flipH="1">
              <a:off x="4500754" y="2368800"/>
              <a:ext cx="440188" cy="44560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 name="Rectangle 14"/>
            <p:cNvSpPr/>
            <p:nvPr/>
          </p:nvSpPr>
          <p:spPr>
            <a:xfrm flipH="1">
              <a:off x="2564761" y="1776538"/>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6" name="Triangle 15"/>
            <p:cNvSpPr/>
            <p:nvPr/>
          </p:nvSpPr>
          <p:spPr>
            <a:xfrm rot="5400000" flipH="1">
              <a:off x="2577386" y="1766014"/>
              <a:ext cx="437190" cy="456082"/>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7" name="Rectangle 16"/>
            <p:cNvSpPr/>
            <p:nvPr/>
          </p:nvSpPr>
          <p:spPr>
            <a:xfrm flipH="1">
              <a:off x="2563282" y="2369447"/>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8" name="Triangle 17"/>
            <p:cNvSpPr/>
            <p:nvPr/>
          </p:nvSpPr>
          <p:spPr>
            <a:xfrm rot="16200000" flipH="1">
              <a:off x="2578392" y="2361221"/>
              <a:ext cx="434340" cy="451543"/>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42" name="TextBox 41"/>
          <p:cNvSpPr txBox="1"/>
          <p:nvPr/>
        </p:nvSpPr>
        <p:spPr>
          <a:xfrm>
            <a:off x="2311476" y="1870191"/>
            <a:ext cx="274114" cy="276999"/>
          </a:xfrm>
          <a:prstGeom prst="rect">
            <a:avLst/>
          </a:prstGeom>
          <a:noFill/>
        </p:spPr>
        <p:txBody>
          <a:bodyPr wrap="none" lIns="0" tIns="0" rIns="0" bIns="0" rtlCol="0">
            <a:spAutoFit/>
          </a:bodyPr>
          <a:lstStyle/>
          <a:p>
            <a:pPr algn="ctr"/>
            <a:r>
              <a:rPr lang="en-US" dirty="0" smtClean="0"/>
              <a:t>in1</a:t>
            </a:r>
          </a:p>
        </p:txBody>
      </p:sp>
      <p:sp>
        <p:nvSpPr>
          <p:cNvPr id="43" name="TextBox 42"/>
          <p:cNvSpPr txBox="1"/>
          <p:nvPr/>
        </p:nvSpPr>
        <p:spPr>
          <a:xfrm>
            <a:off x="4236799" y="1870191"/>
            <a:ext cx="434414" cy="276999"/>
          </a:xfrm>
          <a:prstGeom prst="rect">
            <a:avLst/>
          </a:prstGeom>
          <a:noFill/>
        </p:spPr>
        <p:txBody>
          <a:bodyPr wrap="none" lIns="0" tIns="0" rIns="0" bIns="0" rtlCol="0">
            <a:spAutoFit/>
          </a:bodyPr>
          <a:lstStyle/>
          <a:p>
            <a:pPr algn="ctr"/>
            <a:r>
              <a:rPr lang="en-US" smtClean="0"/>
              <a:t>out1</a:t>
            </a:r>
            <a:endParaRPr lang="en-US" dirty="0" smtClean="0"/>
          </a:p>
        </p:txBody>
      </p:sp>
      <p:sp>
        <p:nvSpPr>
          <p:cNvPr id="44" name="TextBox 43"/>
          <p:cNvSpPr txBox="1"/>
          <p:nvPr/>
        </p:nvSpPr>
        <p:spPr>
          <a:xfrm>
            <a:off x="4301901" y="3172938"/>
            <a:ext cx="301365" cy="276999"/>
          </a:xfrm>
          <a:prstGeom prst="rect">
            <a:avLst/>
          </a:prstGeom>
          <a:noFill/>
        </p:spPr>
        <p:txBody>
          <a:bodyPr wrap="none" lIns="0" tIns="0" rIns="0" bIns="0" rtlCol="0">
            <a:spAutoFit/>
          </a:bodyPr>
          <a:lstStyle/>
          <a:p>
            <a:pPr algn="ctr"/>
            <a:r>
              <a:rPr lang="en-US" dirty="0" smtClean="0"/>
              <a:t>in2</a:t>
            </a:r>
          </a:p>
        </p:txBody>
      </p:sp>
      <p:sp>
        <p:nvSpPr>
          <p:cNvPr id="45" name="TextBox 44"/>
          <p:cNvSpPr txBox="1"/>
          <p:nvPr/>
        </p:nvSpPr>
        <p:spPr>
          <a:xfrm>
            <a:off x="2229336" y="3184922"/>
            <a:ext cx="461665" cy="276999"/>
          </a:xfrm>
          <a:prstGeom prst="rect">
            <a:avLst/>
          </a:prstGeom>
          <a:noFill/>
        </p:spPr>
        <p:txBody>
          <a:bodyPr wrap="none" lIns="0" tIns="0" rIns="0" bIns="0" rtlCol="0">
            <a:spAutoFit/>
          </a:bodyPr>
          <a:lstStyle/>
          <a:p>
            <a:pPr algn="ctr"/>
            <a:r>
              <a:rPr lang="en-US" dirty="0"/>
              <a:t>o</a:t>
            </a:r>
            <a:r>
              <a:rPr lang="en-US" dirty="0" smtClean="0"/>
              <a:t>ut2</a:t>
            </a:r>
          </a:p>
        </p:txBody>
      </p:sp>
      <p:sp>
        <p:nvSpPr>
          <p:cNvPr id="33" name="TextBox 32"/>
          <p:cNvSpPr txBox="1"/>
          <p:nvPr/>
        </p:nvSpPr>
        <p:spPr>
          <a:xfrm>
            <a:off x="1715160" y="2387958"/>
            <a:ext cx="365485" cy="276999"/>
          </a:xfrm>
          <a:prstGeom prst="rect">
            <a:avLst/>
          </a:prstGeom>
          <a:noFill/>
          <a:ln>
            <a:noFill/>
          </a:ln>
        </p:spPr>
        <p:txBody>
          <a:bodyPr wrap="none" lIns="0" tIns="0" rIns="0" bIns="0" rtlCol="0">
            <a:spAutoFit/>
          </a:bodyPr>
          <a:lstStyle/>
          <a:p>
            <a:pPr algn="ctr"/>
            <a:r>
              <a:rPr lang="en-US" dirty="0" smtClean="0">
                <a:solidFill>
                  <a:srgbClr val="00B050"/>
                </a:solidFill>
              </a:rPr>
              <a:t>pull</a:t>
            </a:r>
          </a:p>
        </p:txBody>
      </p:sp>
      <p:sp>
        <p:nvSpPr>
          <p:cNvPr id="35" name="TextBox 34"/>
          <p:cNvSpPr txBox="1"/>
          <p:nvPr/>
        </p:nvSpPr>
        <p:spPr>
          <a:xfrm>
            <a:off x="3626742" y="1067061"/>
            <a:ext cx="1577355" cy="369332"/>
          </a:xfrm>
          <a:prstGeom prst="rect">
            <a:avLst/>
          </a:prstGeom>
          <a:noFill/>
        </p:spPr>
        <p:txBody>
          <a:bodyPr wrap="none" lIns="0" tIns="0" rIns="0" bIns="0" rtlCol="0">
            <a:spAutoFit/>
          </a:bodyPr>
          <a:lstStyle/>
          <a:p>
            <a:pPr algn="ctr"/>
            <a:r>
              <a:rPr lang="en-US" sz="2400" smtClean="0"/>
              <a:t>Happy Case</a:t>
            </a:r>
            <a:endParaRPr lang="en-US" sz="2400" dirty="0" smtClean="0"/>
          </a:p>
        </p:txBody>
      </p:sp>
      <p:grpSp>
        <p:nvGrpSpPr>
          <p:cNvPr id="38" name="Group 37"/>
          <p:cNvGrpSpPr/>
          <p:nvPr/>
        </p:nvGrpSpPr>
        <p:grpSpPr>
          <a:xfrm>
            <a:off x="5275913" y="1919830"/>
            <a:ext cx="1922324" cy="1430772"/>
            <a:chOff x="5275913" y="1919830"/>
            <a:chExt cx="1922324" cy="1430772"/>
          </a:xfrm>
        </p:grpSpPr>
        <p:sp>
          <p:nvSpPr>
            <p:cNvPr id="39" name="Rectangle 38"/>
            <p:cNvSpPr/>
            <p:nvPr/>
          </p:nvSpPr>
          <p:spPr>
            <a:xfrm flipH="1">
              <a:off x="5736652" y="1919830"/>
              <a:ext cx="1461585" cy="1430772"/>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7" name="Rectangle 46"/>
            <p:cNvSpPr/>
            <p:nvPr/>
          </p:nvSpPr>
          <p:spPr>
            <a:xfrm flipH="1">
              <a:off x="5277392" y="2149763"/>
              <a:ext cx="457490" cy="43621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8" name="Triangle 47"/>
            <p:cNvSpPr/>
            <p:nvPr/>
          </p:nvSpPr>
          <p:spPr>
            <a:xfrm rot="5400000" flipH="1">
              <a:off x="5290017" y="2139239"/>
              <a:ext cx="437190" cy="456082"/>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9" name="Rectangle 48"/>
            <p:cNvSpPr/>
            <p:nvPr/>
          </p:nvSpPr>
          <p:spPr>
            <a:xfrm flipH="1">
              <a:off x="5275913" y="2742672"/>
              <a:ext cx="457490" cy="43621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0" name="Triangle 49"/>
            <p:cNvSpPr/>
            <p:nvPr/>
          </p:nvSpPr>
          <p:spPr>
            <a:xfrm rot="16200000" flipH="1">
              <a:off x="5291023" y="2734446"/>
              <a:ext cx="434340" cy="451543"/>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32" name="TextBox 31"/>
          <p:cNvSpPr txBox="1"/>
          <p:nvPr/>
        </p:nvSpPr>
        <p:spPr>
          <a:xfrm>
            <a:off x="5977117" y="2542883"/>
            <a:ext cx="980653" cy="184666"/>
          </a:xfrm>
          <a:prstGeom prst="rect">
            <a:avLst/>
          </a:prstGeom>
          <a:noFill/>
        </p:spPr>
        <p:txBody>
          <a:bodyPr wrap="none" lIns="0" tIns="0" rIns="0" bIns="0" rtlCol="0">
            <a:spAutoFit/>
          </a:bodyPr>
          <a:lstStyle/>
          <a:p>
            <a:pPr algn="ctr"/>
            <a:r>
              <a:rPr lang="en-US" sz="1200" smtClean="0"/>
              <a:t>High Risk </a:t>
            </a:r>
            <a:r>
              <a:rPr lang="en-US" sz="1200" dirty="0" smtClean="0"/>
              <a:t>Flow</a:t>
            </a:r>
          </a:p>
        </p:txBody>
      </p:sp>
      <p:sp>
        <p:nvSpPr>
          <p:cNvPr id="52" name="TextBox 51"/>
          <p:cNvSpPr txBox="1"/>
          <p:nvPr/>
        </p:nvSpPr>
        <p:spPr>
          <a:xfrm>
            <a:off x="3081611" y="3134416"/>
            <a:ext cx="717762" cy="184666"/>
          </a:xfrm>
          <a:prstGeom prst="rect">
            <a:avLst/>
          </a:prstGeom>
          <a:noFill/>
        </p:spPr>
        <p:txBody>
          <a:bodyPr wrap="none" lIns="0" tIns="0" rIns="0" bIns="0" rtlCol="0">
            <a:spAutoFit/>
          </a:bodyPr>
          <a:lstStyle/>
          <a:p>
            <a:pPr algn="ctr"/>
            <a:r>
              <a:rPr lang="en-US" sz="1200" dirty="0" smtClean="0"/>
              <a:t>Retry Gate</a:t>
            </a:r>
          </a:p>
        </p:txBody>
      </p:sp>
      <p:grpSp>
        <p:nvGrpSpPr>
          <p:cNvPr id="46" name="Group 45"/>
          <p:cNvGrpSpPr/>
          <p:nvPr/>
        </p:nvGrpSpPr>
        <p:grpSpPr>
          <a:xfrm>
            <a:off x="7491699" y="4267222"/>
            <a:ext cx="1347312" cy="411362"/>
            <a:chOff x="7491699" y="4267222"/>
            <a:chExt cx="1347312" cy="411362"/>
          </a:xfrm>
        </p:grpSpPr>
        <p:cxnSp>
          <p:nvCxnSpPr>
            <p:cNvPr id="51" name="Straight Arrow Connector 50"/>
            <p:cNvCxnSpPr/>
            <p:nvPr/>
          </p:nvCxnSpPr>
          <p:spPr>
            <a:xfrm>
              <a:off x="7491699" y="4378929"/>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7513800" y="4622797"/>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7944574" y="4267222"/>
              <a:ext cx="894437" cy="184666"/>
            </a:xfrm>
            <a:prstGeom prst="rect">
              <a:avLst/>
            </a:prstGeom>
            <a:noFill/>
          </p:spPr>
          <p:txBody>
            <a:bodyPr wrap="square" lIns="0" tIns="0" rIns="0" bIns="0" rtlCol="0">
              <a:spAutoFit/>
            </a:bodyPr>
            <a:lstStyle/>
            <a:p>
              <a:r>
                <a:rPr lang="en-US" sz="1200" dirty="0" smtClean="0"/>
                <a:t>No demand</a:t>
              </a:r>
            </a:p>
          </p:txBody>
        </p:sp>
        <p:sp>
          <p:nvSpPr>
            <p:cNvPr id="55" name="TextBox 54"/>
            <p:cNvSpPr txBox="1"/>
            <p:nvPr/>
          </p:nvSpPr>
          <p:spPr>
            <a:xfrm>
              <a:off x="7938812" y="4493918"/>
              <a:ext cx="894437" cy="184666"/>
            </a:xfrm>
            <a:prstGeom prst="rect">
              <a:avLst/>
            </a:prstGeom>
            <a:noFill/>
          </p:spPr>
          <p:txBody>
            <a:bodyPr wrap="square" lIns="0" tIns="0" rIns="0" bIns="0" rtlCol="0">
              <a:spAutoFit/>
            </a:bodyPr>
            <a:lstStyle/>
            <a:p>
              <a:r>
                <a:rPr lang="en-US" sz="1200" dirty="0" smtClean="0"/>
                <a:t>Demand</a:t>
              </a:r>
            </a:p>
          </p:txBody>
        </p:sp>
      </p:grpSp>
    </p:spTree>
    <p:extLst>
      <p:ext uri="{BB962C8B-B14F-4D97-AF65-F5344CB8AC3E}">
        <p14:creationId xmlns:p14="http://schemas.microsoft.com/office/powerpoint/2010/main" val="944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Dissecting the Retry Stage</a:t>
            </a:r>
            <a:endParaRPr lang="en-US" dirty="0"/>
          </a:p>
        </p:txBody>
      </p:sp>
      <p:pic>
        <p:nvPicPr>
          <p:cNvPr id="5" name="Picture 4"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pic>
        <p:nvPicPr>
          <p:cNvPr id="34" name="Picture 33"/>
          <p:cNvPicPr>
            <a:picLocks noChangeAspect="1"/>
          </p:cNvPicPr>
          <p:nvPr/>
        </p:nvPicPr>
        <p:blipFill>
          <a:blip r:embed="rId4"/>
          <a:stretch>
            <a:fillRect/>
          </a:stretch>
        </p:blipFill>
        <p:spPr>
          <a:xfrm>
            <a:off x="3197882" y="2367280"/>
            <a:ext cx="504352" cy="504352"/>
          </a:xfrm>
          <a:prstGeom prst="rect">
            <a:avLst/>
          </a:prstGeom>
        </p:spPr>
      </p:pic>
      <p:cxnSp>
        <p:nvCxnSpPr>
          <p:cNvPr id="36" name="Straight Arrow Connector 35"/>
          <p:cNvCxnSpPr>
            <a:stCxn id="12" idx="1"/>
          </p:cNvCxnSpPr>
          <p:nvPr/>
        </p:nvCxnSpPr>
        <p:spPr>
          <a:xfrm flipV="1">
            <a:off x="4644514" y="2367280"/>
            <a:ext cx="636057" cy="185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11" idx="1"/>
          </p:cNvCxnSpPr>
          <p:nvPr/>
        </p:nvCxnSpPr>
        <p:spPr>
          <a:xfrm flipH="1">
            <a:off x="4646286" y="2960778"/>
            <a:ext cx="629627" cy="206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1626977" y="2370286"/>
            <a:ext cx="636057" cy="1858"/>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1630921" y="2956502"/>
            <a:ext cx="629627" cy="206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2264702" y="1919830"/>
            <a:ext cx="2381584" cy="1430772"/>
            <a:chOff x="2563282" y="1546605"/>
            <a:chExt cx="2381584" cy="1430772"/>
          </a:xfrm>
        </p:grpSpPr>
        <p:sp>
          <p:nvSpPr>
            <p:cNvPr id="10" name="Rectangle 9"/>
            <p:cNvSpPr/>
            <p:nvPr/>
          </p:nvSpPr>
          <p:spPr>
            <a:xfrm flipH="1">
              <a:off x="3024021" y="1546605"/>
              <a:ext cx="1461585" cy="143077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 name="Rectangle 10"/>
            <p:cNvSpPr/>
            <p:nvPr/>
          </p:nvSpPr>
          <p:spPr>
            <a:xfrm flipH="1">
              <a:off x="4487376" y="2371508"/>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2" name="Rectangle 11"/>
            <p:cNvSpPr/>
            <p:nvPr/>
          </p:nvSpPr>
          <p:spPr>
            <a:xfrm flipH="1">
              <a:off x="4485604" y="1777807"/>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3" name="Triangle 12"/>
            <p:cNvSpPr/>
            <p:nvPr/>
          </p:nvSpPr>
          <p:spPr>
            <a:xfrm rot="5400000" flipH="1">
              <a:off x="4495941" y="1771792"/>
              <a:ext cx="436111" cy="44560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4" name="Triangle 13"/>
            <p:cNvSpPr/>
            <p:nvPr/>
          </p:nvSpPr>
          <p:spPr>
            <a:xfrm rot="16200000" flipH="1">
              <a:off x="4500754" y="2368800"/>
              <a:ext cx="440188" cy="44560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 name="Rectangle 14"/>
            <p:cNvSpPr/>
            <p:nvPr/>
          </p:nvSpPr>
          <p:spPr>
            <a:xfrm flipH="1">
              <a:off x="2564761" y="1776538"/>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6" name="Triangle 15"/>
            <p:cNvSpPr/>
            <p:nvPr/>
          </p:nvSpPr>
          <p:spPr>
            <a:xfrm rot="5400000" flipH="1">
              <a:off x="2577386" y="1766014"/>
              <a:ext cx="437190" cy="456082"/>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7" name="Rectangle 16"/>
            <p:cNvSpPr/>
            <p:nvPr/>
          </p:nvSpPr>
          <p:spPr>
            <a:xfrm flipH="1">
              <a:off x="2563282" y="2369447"/>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8" name="Triangle 17"/>
            <p:cNvSpPr/>
            <p:nvPr/>
          </p:nvSpPr>
          <p:spPr>
            <a:xfrm rot="16200000" flipH="1">
              <a:off x="2578392" y="2361221"/>
              <a:ext cx="434340" cy="451543"/>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42" name="TextBox 41"/>
          <p:cNvSpPr txBox="1"/>
          <p:nvPr/>
        </p:nvSpPr>
        <p:spPr>
          <a:xfrm>
            <a:off x="2311476" y="1870191"/>
            <a:ext cx="274114" cy="276999"/>
          </a:xfrm>
          <a:prstGeom prst="rect">
            <a:avLst/>
          </a:prstGeom>
          <a:noFill/>
        </p:spPr>
        <p:txBody>
          <a:bodyPr wrap="none" lIns="0" tIns="0" rIns="0" bIns="0" rtlCol="0">
            <a:spAutoFit/>
          </a:bodyPr>
          <a:lstStyle/>
          <a:p>
            <a:pPr algn="ctr"/>
            <a:r>
              <a:rPr lang="en-US" dirty="0" smtClean="0"/>
              <a:t>in1</a:t>
            </a:r>
          </a:p>
        </p:txBody>
      </p:sp>
      <p:sp>
        <p:nvSpPr>
          <p:cNvPr id="43" name="TextBox 42"/>
          <p:cNvSpPr txBox="1"/>
          <p:nvPr/>
        </p:nvSpPr>
        <p:spPr>
          <a:xfrm>
            <a:off x="4236799" y="1870191"/>
            <a:ext cx="434414" cy="276999"/>
          </a:xfrm>
          <a:prstGeom prst="rect">
            <a:avLst/>
          </a:prstGeom>
          <a:noFill/>
        </p:spPr>
        <p:txBody>
          <a:bodyPr wrap="none" lIns="0" tIns="0" rIns="0" bIns="0" rtlCol="0">
            <a:spAutoFit/>
          </a:bodyPr>
          <a:lstStyle/>
          <a:p>
            <a:pPr algn="ctr"/>
            <a:r>
              <a:rPr lang="en-US" smtClean="0"/>
              <a:t>out1</a:t>
            </a:r>
            <a:endParaRPr lang="en-US" dirty="0" smtClean="0"/>
          </a:p>
        </p:txBody>
      </p:sp>
      <p:sp>
        <p:nvSpPr>
          <p:cNvPr id="44" name="TextBox 43"/>
          <p:cNvSpPr txBox="1"/>
          <p:nvPr/>
        </p:nvSpPr>
        <p:spPr>
          <a:xfrm>
            <a:off x="4301901" y="3172938"/>
            <a:ext cx="301365" cy="276999"/>
          </a:xfrm>
          <a:prstGeom prst="rect">
            <a:avLst/>
          </a:prstGeom>
          <a:noFill/>
        </p:spPr>
        <p:txBody>
          <a:bodyPr wrap="none" lIns="0" tIns="0" rIns="0" bIns="0" rtlCol="0">
            <a:spAutoFit/>
          </a:bodyPr>
          <a:lstStyle/>
          <a:p>
            <a:pPr algn="ctr"/>
            <a:r>
              <a:rPr lang="en-US" dirty="0" smtClean="0"/>
              <a:t>in2</a:t>
            </a:r>
          </a:p>
        </p:txBody>
      </p:sp>
      <p:sp>
        <p:nvSpPr>
          <p:cNvPr id="45" name="TextBox 44"/>
          <p:cNvSpPr txBox="1"/>
          <p:nvPr/>
        </p:nvSpPr>
        <p:spPr>
          <a:xfrm>
            <a:off x="2229336" y="3184922"/>
            <a:ext cx="461665" cy="276999"/>
          </a:xfrm>
          <a:prstGeom prst="rect">
            <a:avLst/>
          </a:prstGeom>
          <a:noFill/>
        </p:spPr>
        <p:txBody>
          <a:bodyPr wrap="none" lIns="0" tIns="0" rIns="0" bIns="0" rtlCol="0">
            <a:spAutoFit/>
          </a:bodyPr>
          <a:lstStyle/>
          <a:p>
            <a:pPr algn="ctr"/>
            <a:r>
              <a:rPr lang="en-US" dirty="0"/>
              <a:t>o</a:t>
            </a:r>
            <a:r>
              <a:rPr lang="en-US" dirty="0" smtClean="0"/>
              <a:t>ut2</a:t>
            </a:r>
          </a:p>
        </p:txBody>
      </p:sp>
      <p:sp>
        <p:nvSpPr>
          <p:cNvPr id="33" name="TextBox 32"/>
          <p:cNvSpPr txBox="1"/>
          <p:nvPr/>
        </p:nvSpPr>
        <p:spPr>
          <a:xfrm>
            <a:off x="1652643" y="2387958"/>
            <a:ext cx="490519" cy="276999"/>
          </a:xfrm>
          <a:prstGeom prst="rect">
            <a:avLst/>
          </a:prstGeom>
          <a:noFill/>
          <a:ln>
            <a:noFill/>
          </a:ln>
        </p:spPr>
        <p:txBody>
          <a:bodyPr wrap="none" lIns="0" tIns="0" rIns="0" bIns="0" rtlCol="0">
            <a:spAutoFit/>
          </a:bodyPr>
          <a:lstStyle/>
          <a:p>
            <a:pPr algn="ctr"/>
            <a:r>
              <a:rPr lang="en-US" dirty="0" smtClean="0">
                <a:solidFill>
                  <a:srgbClr val="00B050"/>
                </a:solidFill>
              </a:rPr>
              <a:t>push</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8598" y="1911022"/>
            <a:ext cx="456258" cy="456258"/>
          </a:xfrm>
          <a:prstGeom prst="rect">
            <a:avLst/>
          </a:prstGeom>
        </p:spPr>
      </p:pic>
      <p:sp>
        <p:nvSpPr>
          <p:cNvPr id="35" name="TextBox 34"/>
          <p:cNvSpPr txBox="1"/>
          <p:nvPr/>
        </p:nvSpPr>
        <p:spPr>
          <a:xfrm>
            <a:off x="3626742" y="1067061"/>
            <a:ext cx="1577355" cy="369332"/>
          </a:xfrm>
          <a:prstGeom prst="rect">
            <a:avLst/>
          </a:prstGeom>
          <a:noFill/>
        </p:spPr>
        <p:txBody>
          <a:bodyPr wrap="none" lIns="0" tIns="0" rIns="0" bIns="0" rtlCol="0">
            <a:spAutoFit/>
          </a:bodyPr>
          <a:lstStyle/>
          <a:p>
            <a:pPr algn="ctr"/>
            <a:r>
              <a:rPr lang="en-US" sz="2400" smtClean="0"/>
              <a:t>Happy Case</a:t>
            </a:r>
            <a:endParaRPr lang="en-US" sz="2400" dirty="0" smtClean="0"/>
          </a:p>
        </p:txBody>
      </p:sp>
      <p:grpSp>
        <p:nvGrpSpPr>
          <p:cNvPr id="38" name="Group 37"/>
          <p:cNvGrpSpPr/>
          <p:nvPr/>
        </p:nvGrpSpPr>
        <p:grpSpPr>
          <a:xfrm>
            <a:off x="5275913" y="1919830"/>
            <a:ext cx="1922324" cy="1430772"/>
            <a:chOff x="5275913" y="1919830"/>
            <a:chExt cx="1922324" cy="1430772"/>
          </a:xfrm>
        </p:grpSpPr>
        <p:sp>
          <p:nvSpPr>
            <p:cNvPr id="39" name="Rectangle 38"/>
            <p:cNvSpPr/>
            <p:nvPr/>
          </p:nvSpPr>
          <p:spPr>
            <a:xfrm flipH="1">
              <a:off x="5736652" y="1919830"/>
              <a:ext cx="1461585" cy="1430772"/>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7" name="Rectangle 46"/>
            <p:cNvSpPr/>
            <p:nvPr/>
          </p:nvSpPr>
          <p:spPr>
            <a:xfrm flipH="1">
              <a:off x="5277392" y="2149763"/>
              <a:ext cx="457490" cy="43621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8" name="Triangle 47"/>
            <p:cNvSpPr/>
            <p:nvPr/>
          </p:nvSpPr>
          <p:spPr>
            <a:xfrm rot="5400000" flipH="1">
              <a:off x="5290017" y="2139239"/>
              <a:ext cx="437190" cy="456082"/>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9" name="Rectangle 48"/>
            <p:cNvSpPr/>
            <p:nvPr/>
          </p:nvSpPr>
          <p:spPr>
            <a:xfrm flipH="1">
              <a:off x="5275913" y="2742672"/>
              <a:ext cx="457490" cy="43621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0" name="Triangle 49"/>
            <p:cNvSpPr/>
            <p:nvPr/>
          </p:nvSpPr>
          <p:spPr>
            <a:xfrm rot="16200000" flipH="1">
              <a:off x="5291023" y="2734446"/>
              <a:ext cx="434340" cy="451543"/>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46" name="TextBox 45"/>
          <p:cNvSpPr txBox="1"/>
          <p:nvPr/>
        </p:nvSpPr>
        <p:spPr>
          <a:xfrm>
            <a:off x="5977117" y="2542883"/>
            <a:ext cx="980653" cy="184666"/>
          </a:xfrm>
          <a:prstGeom prst="rect">
            <a:avLst/>
          </a:prstGeom>
          <a:noFill/>
        </p:spPr>
        <p:txBody>
          <a:bodyPr wrap="none" lIns="0" tIns="0" rIns="0" bIns="0" rtlCol="0">
            <a:spAutoFit/>
          </a:bodyPr>
          <a:lstStyle/>
          <a:p>
            <a:pPr algn="ctr"/>
            <a:r>
              <a:rPr lang="en-US" sz="1200" smtClean="0"/>
              <a:t>High Risk </a:t>
            </a:r>
            <a:r>
              <a:rPr lang="en-US" sz="1200" dirty="0" smtClean="0"/>
              <a:t>Flow</a:t>
            </a:r>
          </a:p>
        </p:txBody>
      </p:sp>
      <p:sp>
        <p:nvSpPr>
          <p:cNvPr id="53" name="TextBox 52"/>
          <p:cNvSpPr txBox="1"/>
          <p:nvPr/>
        </p:nvSpPr>
        <p:spPr>
          <a:xfrm>
            <a:off x="3081611" y="3134416"/>
            <a:ext cx="717762" cy="184666"/>
          </a:xfrm>
          <a:prstGeom prst="rect">
            <a:avLst/>
          </a:prstGeom>
          <a:noFill/>
        </p:spPr>
        <p:txBody>
          <a:bodyPr wrap="none" lIns="0" tIns="0" rIns="0" bIns="0" rtlCol="0">
            <a:spAutoFit/>
          </a:bodyPr>
          <a:lstStyle/>
          <a:p>
            <a:pPr algn="ctr"/>
            <a:r>
              <a:rPr lang="en-US" sz="1200" dirty="0" smtClean="0"/>
              <a:t>Retry Gate</a:t>
            </a:r>
          </a:p>
        </p:txBody>
      </p:sp>
      <p:grpSp>
        <p:nvGrpSpPr>
          <p:cNvPr id="51" name="Group 50"/>
          <p:cNvGrpSpPr/>
          <p:nvPr/>
        </p:nvGrpSpPr>
        <p:grpSpPr>
          <a:xfrm>
            <a:off x="7491699" y="4267222"/>
            <a:ext cx="1347312" cy="411362"/>
            <a:chOff x="7491699" y="4267222"/>
            <a:chExt cx="1347312" cy="411362"/>
          </a:xfrm>
        </p:grpSpPr>
        <p:cxnSp>
          <p:nvCxnSpPr>
            <p:cNvPr id="52" name="Straight Arrow Connector 51"/>
            <p:cNvCxnSpPr/>
            <p:nvPr/>
          </p:nvCxnSpPr>
          <p:spPr>
            <a:xfrm>
              <a:off x="7491699" y="4378929"/>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7513800" y="4622797"/>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7944574" y="4267222"/>
              <a:ext cx="894437" cy="184666"/>
            </a:xfrm>
            <a:prstGeom prst="rect">
              <a:avLst/>
            </a:prstGeom>
            <a:noFill/>
          </p:spPr>
          <p:txBody>
            <a:bodyPr wrap="square" lIns="0" tIns="0" rIns="0" bIns="0" rtlCol="0">
              <a:spAutoFit/>
            </a:bodyPr>
            <a:lstStyle/>
            <a:p>
              <a:r>
                <a:rPr lang="en-US" sz="1200" dirty="0" smtClean="0"/>
                <a:t>No demand</a:t>
              </a:r>
            </a:p>
          </p:txBody>
        </p:sp>
        <p:sp>
          <p:nvSpPr>
            <p:cNvPr id="56" name="TextBox 55"/>
            <p:cNvSpPr txBox="1"/>
            <p:nvPr/>
          </p:nvSpPr>
          <p:spPr>
            <a:xfrm>
              <a:off x="7938812" y="4493918"/>
              <a:ext cx="894437" cy="184666"/>
            </a:xfrm>
            <a:prstGeom prst="rect">
              <a:avLst/>
            </a:prstGeom>
            <a:noFill/>
          </p:spPr>
          <p:txBody>
            <a:bodyPr wrap="square" lIns="0" tIns="0" rIns="0" bIns="0" rtlCol="0">
              <a:spAutoFit/>
            </a:bodyPr>
            <a:lstStyle/>
            <a:p>
              <a:r>
                <a:rPr lang="en-US" sz="1200" dirty="0" smtClean="0"/>
                <a:t>Demand</a:t>
              </a:r>
            </a:p>
          </p:txBody>
        </p:sp>
      </p:grpSp>
    </p:spTree>
    <p:extLst>
      <p:ext uri="{BB962C8B-B14F-4D97-AF65-F5344CB8AC3E}">
        <p14:creationId xmlns:p14="http://schemas.microsoft.com/office/powerpoint/2010/main" val="24440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Dissecting the Retry Stage</a:t>
            </a:r>
            <a:endParaRPr lang="en-US" dirty="0"/>
          </a:p>
        </p:txBody>
      </p:sp>
      <p:pic>
        <p:nvPicPr>
          <p:cNvPr id="5" name="Picture 4"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pic>
        <p:nvPicPr>
          <p:cNvPr id="34" name="Picture 33"/>
          <p:cNvPicPr>
            <a:picLocks noChangeAspect="1"/>
          </p:cNvPicPr>
          <p:nvPr/>
        </p:nvPicPr>
        <p:blipFill>
          <a:blip r:embed="rId4"/>
          <a:stretch>
            <a:fillRect/>
          </a:stretch>
        </p:blipFill>
        <p:spPr>
          <a:xfrm>
            <a:off x="3197882" y="2367280"/>
            <a:ext cx="504352" cy="504352"/>
          </a:xfrm>
          <a:prstGeom prst="rect">
            <a:avLst/>
          </a:prstGeom>
        </p:spPr>
      </p:pic>
      <p:cxnSp>
        <p:nvCxnSpPr>
          <p:cNvPr id="36" name="Straight Arrow Connector 35"/>
          <p:cNvCxnSpPr>
            <a:stCxn id="12" idx="1"/>
          </p:cNvCxnSpPr>
          <p:nvPr/>
        </p:nvCxnSpPr>
        <p:spPr>
          <a:xfrm flipV="1">
            <a:off x="4644514" y="2367280"/>
            <a:ext cx="636057" cy="1858"/>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11" idx="1"/>
          </p:cNvCxnSpPr>
          <p:nvPr/>
        </p:nvCxnSpPr>
        <p:spPr>
          <a:xfrm flipH="1">
            <a:off x="4646286" y="2960778"/>
            <a:ext cx="629627" cy="206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1626977" y="2370286"/>
            <a:ext cx="636057" cy="1858"/>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1630921" y="2956502"/>
            <a:ext cx="629627" cy="206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2264702" y="1919830"/>
            <a:ext cx="2381584" cy="1430772"/>
            <a:chOff x="2563282" y="1546605"/>
            <a:chExt cx="2381584" cy="1430772"/>
          </a:xfrm>
        </p:grpSpPr>
        <p:sp>
          <p:nvSpPr>
            <p:cNvPr id="10" name="Rectangle 9"/>
            <p:cNvSpPr/>
            <p:nvPr/>
          </p:nvSpPr>
          <p:spPr>
            <a:xfrm flipH="1">
              <a:off x="3024021" y="1546605"/>
              <a:ext cx="1461585" cy="143077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 name="Rectangle 10"/>
            <p:cNvSpPr/>
            <p:nvPr/>
          </p:nvSpPr>
          <p:spPr>
            <a:xfrm flipH="1">
              <a:off x="4487376" y="2371508"/>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2" name="Rectangle 11"/>
            <p:cNvSpPr/>
            <p:nvPr/>
          </p:nvSpPr>
          <p:spPr>
            <a:xfrm flipH="1">
              <a:off x="4485604" y="1777807"/>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3" name="Triangle 12"/>
            <p:cNvSpPr/>
            <p:nvPr/>
          </p:nvSpPr>
          <p:spPr>
            <a:xfrm rot="5400000" flipH="1">
              <a:off x="4495941" y="1771792"/>
              <a:ext cx="436111" cy="44560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4" name="Triangle 13"/>
            <p:cNvSpPr/>
            <p:nvPr/>
          </p:nvSpPr>
          <p:spPr>
            <a:xfrm rot="16200000" flipH="1">
              <a:off x="4500754" y="2368800"/>
              <a:ext cx="440188" cy="44560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 name="Rectangle 14"/>
            <p:cNvSpPr/>
            <p:nvPr/>
          </p:nvSpPr>
          <p:spPr>
            <a:xfrm flipH="1">
              <a:off x="2564761" y="1776538"/>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6" name="Triangle 15"/>
            <p:cNvSpPr/>
            <p:nvPr/>
          </p:nvSpPr>
          <p:spPr>
            <a:xfrm rot="5400000" flipH="1">
              <a:off x="2577386" y="1766014"/>
              <a:ext cx="437190" cy="456082"/>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7" name="Rectangle 16"/>
            <p:cNvSpPr/>
            <p:nvPr/>
          </p:nvSpPr>
          <p:spPr>
            <a:xfrm flipH="1">
              <a:off x="2563282" y="2369447"/>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8" name="Triangle 17"/>
            <p:cNvSpPr/>
            <p:nvPr/>
          </p:nvSpPr>
          <p:spPr>
            <a:xfrm rot="16200000" flipH="1">
              <a:off x="2578392" y="2361221"/>
              <a:ext cx="434340" cy="451543"/>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42" name="TextBox 41"/>
          <p:cNvSpPr txBox="1"/>
          <p:nvPr/>
        </p:nvSpPr>
        <p:spPr>
          <a:xfrm>
            <a:off x="2311476" y="1870191"/>
            <a:ext cx="274114" cy="276999"/>
          </a:xfrm>
          <a:prstGeom prst="rect">
            <a:avLst/>
          </a:prstGeom>
          <a:noFill/>
        </p:spPr>
        <p:txBody>
          <a:bodyPr wrap="none" lIns="0" tIns="0" rIns="0" bIns="0" rtlCol="0">
            <a:spAutoFit/>
          </a:bodyPr>
          <a:lstStyle/>
          <a:p>
            <a:pPr algn="ctr"/>
            <a:r>
              <a:rPr lang="en-US" dirty="0" smtClean="0"/>
              <a:t>in1</a:t>
            </a:r>
          </a:p>
        </p:txBody>
      </p:sp>
      <p:sp>
        <p:nvSpPr>
          <p:cNvPr id="43" name="TextBox 42"/>
          <p:cNvSpPr txBox="1"/>
          <p:nvPr/>
        </p:nvSpPr>
        <p:spPr>
          <a:xfrm>
            <a:off x="4236799" y="1870191"/>
            <a:ext cx="434414" cy="276999"/>
          </a:xfrm>
          <a:prstGeom prst="rect">
            <a:avLst/>
          </a:prstGeom>
          <a:noFill/>
        </p:spPr>
        <p:txBody>
          <a:bodyPr wrap="none" lIns="0" tIns="0" rIns="0" bIns="0" rtlCol="0">
            <a:spAutoFit/>
          </a:bodyPr>
          <a:lstStyle/>
          <a:p>
            <a:pPr algn="ctr"/>
            <a:r>
              <a:rPr lang="en-US" smtClean="0"/>
              <a:t>out1</a:t>
            </a:r>
            <a:endParaRPr lang="en-US" dirty="0" smtClean="0"/>
          </a:p>
        </p:txBody>
      </p:sp>
      <p:sp>
        <p:nvSpPr>
          <p:cNvPr id="44" name="TextBox 43"/>
          <p:cNvSpPr txBox="1"/>
          <p:nvPr/>
        </p:nvSpPr>
        <p:spPr>
          <a:xfrm>
            <a:off x="4301901" y="3172938"/>
            <a:ext cx="301365" cy="276999"/>
          </a:xfrm>
          <a:prstGeom prst="rect">
            <a:avLst/>
          </a:prstGeom>
          <a:noFill/>
        </p:spPr>
        <p:txBody>
          <a:bodyPr wrap="none" lIns="0" tIns="0" rIns="0" bIns="0" rtlCol="0">
            <a:spAutoFit/>
          </a:bodyPr>
          <a:lstStyle/>
          <a:p>
            <a:pPr algn="ctr"/>
            <a:r>
              <a:rPr lang="en-US" dirty="0" smtClean="0"/>
              <a:t>in2</a:t>
            </a:r>
          </a:p>
        </p:txBody>
      </p:sp>
      <p:sp>
        <p:nvSpPr>
          <p:cNvPr id="45" name="TextBox 44"/>
          <p:cNvSpPr txBox="1"/>
          <p:nvPr/>
        </p:nvSpPr>
        <p:spPr>
          <a:xfrm>
            <a:off x="2229336" y="3184922"/>
            <a:ext cx="461665" cy="276999"/>
          </a:xfrm>
          <a:prstGeom prst="rect">
            <a:avLst/>
          </a:prstGeom>
          <a:noFill/>
        </p:spPr>
        <p:txBody>
          <a:bodyPr wrap="none" lIns="0" tIns="0" rIns="0" bIns="0" rtlCol="0">
            <a:spAutoFit/>
          </a:bodyPr>
          <a:lstStyle/>
          <a:p>
            <a:pPr algn="ctr"/>
            <a:r>
              <a:rPr lang="en-US" dirty="0"/>
              <a:t>o</a:t>
            </a:r>
            <a:r>
              <a:rPr lang="en-US" dirty="0" smtClean="0"/>
              <a:t>ut2</a:t>
            </a:r>
          </a:p>
        </p:txBody>
      </p:sp>
      <p:sp>
        <p:nvSpPr>
          <p:cNvPr id="33" name="TextBox 32"/>
          <p:cNvSpPr txBox="1"/>
          <p:nvPr/>
        </p:nvSpPr>
        <p:spPr>
          <a:xfrm>
            <a:off x="4727454" y="2387958"/>
            <a:ext cx="490519" cy="276999"/>
          </a:xfrm>
          <a:prstGeom prst="rect">
            <a:avLst/>
          </a:prstGeom>
          <a:noFill/>
          <a:ln>
            <a:noFill/>
          </a:ln>
        </p:spPr>
        <p:txBody>
          <a:bodyPr wrap="none" lIns="0" tIns="0" rIns="0" bIns="0" rtlCol="0">
            <a:spAutoFit/>
          </a:bodyPr>
          <a:lstStyle/>
          <a:p>
            <a:pPr algn="ctr"/>
            <a:r>
              <a:rPr lang="en-US" dirty="0" smtClean="0">
                <a:solidFill>
                  <a:srgbClr val="00B050"/>
                </a:solidFill>
              </a:rPr>
              <a:t>push</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3409" y="1911022"/>
            <a:ext cx="456258" cy="456258"/>
          </a:xfrm>
          <a:prstGeom prst="rect">
            <a:avLst/>
          </a:prstGeom>
        </p:spPr>
      </p:pic>
      <p:sp>
        <p:nvSpPr>
          <p:cNvPr id="35" name="TextBox 34"/>
          <p:cNvSpPr txBox="1"/>
          <p:nvPr/>
        </p:nvSpPr>
        <p:spPr>
          <a:xfrm>
            <a:off x="3626742" y="1067061"/>
            <a:ext cx="1577355" cy="369332"/>
          </a:xfrm>
          <a:prstGeom prst="rect">
            <a:avLst/>
          </a:prstGeom>
          <a:noFill/>
        </p:spPr>
        <p:txBody>
          <a:bodyPr wrap="none" lIns="0" tIns="0" rIns="0" bIns="0" rtlCol="0">
            <a:spAutoFit/>
          </a:bodyPr>
          <a:lstStyle/>
          <a:p>
            <a:pPr algn="ctr"/>
            <a:r>
              <a:rPr lang="en-US" sz="2400" smtClean="0"/>
              <a:t>Happy Case</a:t>
            </a:r>
            <a:endParaRPr lang="en-US" sz="2400" dirty="0" smtClean="0"/>
          </a:p>
        </p:txBody>
      </p:sp>
      <p:grpSp>
        <p:nvGrpSpPr>
          <p:cNvPr id="38" name="Group 37"/>
          <p:cNvGrpSpPr/>
          <p:nvPr/>
        </p:nvGrpSpPr>
        <p:grpSpPr>
          <a:xfrm>
            <a:off x="5275913" y="1919830"/>
            <a:ext cx="1922324" cy="1430772"/>
            <a:chOff x="5275913" y="1919830"/>
            <a:chExt cx="1922324" cy="1430772"/>
          </a:xfrm>
        </p:grpSpPr>
        <p:sp>
          <p:nvSpPr>
            <p:cNvPr id="39" name="Rectangle 38"/>
            <p:cNvSpPr/>
            <p:nvPr/>
          </p:nvSpPr>
          <p:spPr>
            <a:xfrm flipH="1">
              <a:off x="5736652" y="1919830"/>
              <a:ext cx="1461585" cy="1430772"/>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7" name="Rectangle 46"/>
            <p:cNvSpPr/>
            <p:nvPr/>
          </p:nvSpPr>
          <p:spPr>
            <a:xfrm flipH="1">
              <a:off x="5277392" y="2149763"/>
              <a:ext cx="457490" cy="43621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8" name="Triangle 47"/>
            <p:cNvSpPr/>
            <p:nvPr/>
          </p:nvSpPr>
          <p:spPr>
            <a:xfrm rot="5400000" flipH="1">
              <a:off x="5290017" y="2139239"/>
              <a:ext cx="437190" cy="456082"/>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9" name="Rectangle 48"/>
            <p:cNvSpPr/>
            <p:nvPr/>
          </p:nvSpPr>
          <p:spPr>
            <a:xfrm flipH="1">
              <a:off x="5275913" y="2742672"/>
              <a:ext cx="457490" cy="43621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0" name="Triangle 49"/>
            <p:cNvSpPr/>
            <p:nvPr/>
          </p:nvSpPr>
          <p:spPr>
            <a:xfrm rot="16200000" flipH="1">
              <a:off x="5291023" y="2734446"/>
              <a:ext cx="434340" cy="451543"/>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46" name="TextBox 45"/>
          <p:cNvSpPr txBox="1"/>
          <p:nvPr/>
        </p:nvSpPr>
        <p:spPr>
          <a:xfrm>
            <a:off x="5977117" y="2542883"/>
            <a:ext cx="980653" cy="184666"/>
          </a:xfrm>
          <a:prstGeom prst="rect">
            <a:avLst/>
          </a:prstGeom>
          <a:noFill/>
        </p:spPr>
        <p:txBody>
          <a:bodyPr wrap="none" lIns="0" tIns="0" rIns="0" bIns="0" rtlCol="0">
            <a:spAutoFit/>
          </a:bodyPr>
          <a:lstStyle/>
          <a:p>
            <a:pPr algn="ctr"/>
            <a:r>
              <a:rPr lang="en-US" sz="1200" smtClean="0"/>
              <a:t>High Risk </a:t>
            </a:r>
            <a:r>
              <a:rPr lang="en-US" sz="1200" dirty="0" smtClean="0"/>
              <a:t>Flow</a:t>
            </a:r>
          </a:p>
        </p:txBody>
      </p:sp>
      <p:sp>
        <p:nvSpPr>
          <p:cNvPr id="53" name="TextBox 52"/>
          <p:cNvSpPr txBox="1"/>
          <p:nvPr/>
        </p:nvSpPr>
        <p:spPr>
          <a:xfrm>
            <a:off x="3081611" y="3134416"/>
            <a:ext cx="717762" cy="184666"/>
          </a:xfrm>
          <a:prstGeom prst="rect">
            <a:avLst/>
          </a:prstGeom>
          <a:noFill/>
        </p:spPr>
        <p:txBody>
          <a:bodyPr wrap="none" lIns="0" tIns="0" rIns="0" bIns="0" rtlCol="0">
            <a:spAutoFit/>
          </a:bodyPr>
          <a:lstStyle/>
          <a:p>
            <a:pPr algn="ctr"/>
            <a:r>
              <a:rPr lang="en-US" sz="1200" dirty="0" smtClean="0"/>
              <a:t>Retry Gate</a:t>
            </a:r>
          </a:p>
        </p:txBody>
      </p:sp>
      <p:grpSp>
        <p:nvGrpSpPr>
          <p:cNvPr id="51" name="Group 50"/>
          <p:cNvGrpSpPr/>
          <p:nvPr/>
        </p:nvGrpSpPr>
        <p:grpSpPr>
          <a:xfrm>
            <a:off x="7491699" y="4267222"/>
            <a:ext cx="1347312" cy="411362"/>
            <a:chOff x="7491699" y="4267222"/>
            <a:chExt cx="1347312" cy="411362"/>
          </a:xfrm>
        </p:grpSpPr>
        <p:cxnSp>
          <p:nvCxnSpPr>
            <p:cNvPr id="52" name="Straight Arrow Connector 51"/>
            <p:cNvCxnSpPr/>
            <p:nvPr/>
          </p:nvCxnSpPr>
          <p:spPr>
            <a:xfrm>
              <a:off x="7491699" y="4378929"/>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7513800" y="4622797"/>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7944574" y="4267222"/>
              <a:ext cx="894437" cy="184666"/>
            </a:xfrm>
            <a:prstGeom prst="rect">
              <a:avLst/>
            </a:prstGeom>
            <a:noFill/>
          </p:spPr>
          <p:txBody>
            <a:bodyPr wrap="square" lIns="0" tIns="0" rIns="0" bIns="0" rtlCol="0">
              <a:spAutoFit/>
            </a:bodyPr>
            <a:lstStyle/>
            <a:p>
              <a:r>
                <a:rPr lang="en-US" sz="1200" dirty="0" smtClean="0"/>
                <a:t>No demand</a:t>
              </a:r>
            </a:p>
          </p:txBody>
        </p:sp>
        <p:sp>
          <p:nvSpPr>
            <p:cNvPr id="56" name="TextBox 55"/>
            <p:cNvSpPr txBox="1"/>
            <p:nvPr/>
          </p:nvSpPr>
          <p:spPr>
            <a:xfrm>
              <a:off x="7938812" y="4493918"/>
              <a:ext cx="894437" cy="184666"/>
            </a:xfrm>
            <a:prstGeom prst="rect">
              <a:avLst/>
            </a:prstGeom>
            <a:noFill/>
          </p:spPr>
          <p:txBody>
            <a:bodyPr wrap="square" lIns="0" tIns="0" rIns="0" bIns="0" rtlCol="0">
              <a:spAutoFit/>
            </a:bodyPr>
            <a:lstStyle/>
            <a:p>
              <a:r>
                <a:rPr lang="en-US" sz="1200" dirty="0" smtClean="0"/>
                <a:t>Demand</a:t>
              </a:r>
            </a:p>
          </p:txBody>
        </p:sp>
      </p:grpSp>
    </p:spTree>
    <p:extLst>
      <p:ext uri="{BB962C8B-B14F-4D97-AF65-F5344CB8AC3E}">
        <p14:creationId xmlns:p14="http://schemas.microsoft.com/office/powerpoint/2010/main" val="186075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Dissecting the Retry Stage</a:t>
            </a:r>
            <a:endParaRPr lang="en-US" dirty="0"/>
          </a:p>
        </p:txBody>
      </p:sp>
      <p:pic>
        <p:nvPicPr>
          <p:cNvPr id="5" name="Picture 4"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pic>
        <p:nvPicPr>
          <p:cNvPr id="34" name="Picture 33"/>
          <p:cNvPicPr>
            <a:picLocks noChangeAspect="1"/>
          </p:cNvPicPr>
          <p:nvPr/>
        </p:nvPicPr>
        <p:blipFill>
          <a:blip r:embed="rId4"/>
          <a:stretch>
            <a:fillRect/>
          </a:stretch>
        </p:blipFill>
        <p:spPr>
          <a:xfrm>
            <a:off x="3197882" y="2367280"/>
            <a:ext cx="504352" cy="504352"/>
          </a:xfrm>
          <a:prstGeom prst="rect">
            <a:avLst/>
          </a:prstGeom>
        </p:spPr>
      </p:pic>
      <p:cxnSp>
        <p:nvCxnSpPr>
          <p:cNvPr id="36" name="Straight Arrow Connector 35"/>
          <p:cNvCxnSpPr>
            <a:stCxn id="12" idx="1"/>
          </p:cNvCxnSpPr>
          <p:nvPr/>
        </p:nvCxnSpPr>
        <p:spPr>
          <a:xfrm flipV="1">
            <a:off x="4644514" y="2367280"/>
            <a:ext cx="636057" cy="1858"/>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11" idx="1"/>
          </p:cNvCxnSpPr>
          <p:nvPr/>
        </p:nvCxnSpPr>
        <p:spPr>
          <a:xfrm flipH="1">
            <a:off x="4646286" y="2960778"/>
            <a:ext cx="629627" cy="2061"/>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1626977" y="2370286"/>
            <a:ext cx="636057" cy="1858"/>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1630921" y="2956502"/>
            <a:ext cx="629627" cy="206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2264702" y="1919830"/>
            <a:ext cx="2381584" cy="1430772"/>
            <a:chOff x="2563282" y="1546605"/>
            <a:chExt cx="2381584" cy="1430772"/>
          </a:xfrm>
        </p:grpSpPr>
        <p:sp>
          <p:nvSpPr>
            <p:cNvPr id="10" name="Rectangle 9"/>
            <p:cNvSpPr/>
            <p:nvPr/>
          </p:nvSpPr>
          <p:spPr>
            <a:xfrm flipH="1">
              <a:off x="3024021" y="1546605"/>
              <a:ext cx="1461585" cy="143077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 name="Rectangle 10"/>
            <p:cNvSpPr/>
            <p:nvPr/>
          </p:nvSpPr>
          <p:spPr>
            <a:xfrm flipH="1">
              <a:off x="4487376" y="2371508"/>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2" name="Rectangle 11"/>
            <p:cNvSpPr/>
            <p:nvPr/>
          </p:nvSpPr>
          <p:spPr>
            <a:xfrm flipH="1">
              <a:off x="4485604" y="1777807"/>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3" name="Triangle 12"/>
            <p:cNvSpPr/>
            <p:nvPr/>
          </p:nvSpPr>
          <p:spPr>
            <a:xfrm rot="5400000" flipH="1">
              <a:off x="4495941" y="1771792"/>
              <a:ext cx="436111" cy="44560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4" name="Triangle 13"/>
            <p:cNvSpPr/>
            <p:nvPr/>
          </p:nvSpPr>
          <p:spPr>
            <a:xfrm rot="16200000" flipH="1">
              <a:off x="4500754" y="2368800"/>
              <a:ext cx="440188" cy="44560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 name="Rectangle 14"/>
            <p:cNvSpPr/>
            <p:nvPr/>
          </p:nvSpPr>
          <p:spPr>
            <a:xfrm flipH="1">
              <a:off x="2564761" y="1776538"/>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6" name="Triangle 15"/>
            <p:cNvSpPr/>
            <p:nvPr/>
          </p:nvSpPr>
          <p:spPr>
            <a:xfrm rot="5400000" flipH="1">
              <a:off x="2577386" y="1766014"/>
              <a:ext cx="437190" cy="456082"/>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7" name="Rectangle 16"/>
            <p:cNvSpPr/>
            <p:nvPr/>
          </p:nvSpPr>
          <p:spPr>
            <a:xfrm flipH="1">
              <a:off x="2563282" y="2369447"/>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8" name="Triangle 17"/>
            <p:cNvSpPr/>
            <p:nvPr/>
          </p:nvSpPr>
          <p:spPr>
            <a:xfrm rot="16200000" flipH="1">
              <a:off x="2578392" y="2361221"/>
              <a:ext cx="434340" cy="451543"/>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42" name="TextBox 41"/>
          <p:cNvSpPr txBox="1"/>
          <p:nvPr/>
        </p:nvSpPr>
        <p:spPr>
          <a:xfrm>
            <a:off x="2311476" y="1870191"/>
            <a:ext cx="274114" cy="276999"/>
          </a:xfrm>
          <a:prstGeom prst="rect">
            <a:avLst/>
          </a:prstGeom>
          <a:noFill/>
        </p:spPr>
        <p:txBody>
          <a:bodyPr wrap="none" lIns="0" tIns="0" rIns="0" bIns="0" rtlCol="0">
            <a:spAutoFit/>
          </a:bodyPr>
          <a:lstStyle/>
          <a:p>
            <a:pPr algn="ctr"/>
            <a:r>
              <a:rPr lang="en-US" dirty="0" smtClean="0"/>
              <a:t>in1</a:t>
            </a:r>
          </a:p>
        </p:txBody>
      </p:sp>
      <p:sp>
        <p:nvSpPr>
          <p:cNvPr id="43" name="TextBox 42"/>
          <p:cNvSpPr txBox="1"/>
          <p:nvPr/>
        </p:nvSpPr>
        <p:spPr>
          <a:xfrm>
            <a:off x="4236799" y="1870191"/>
            <a:ext cx="434414" cy="276999"/>
          </a:xfrm>
          <a:prstGeom prst="rect">
            <a:avLst/>
          </a:prstGeom>
          <a:noFill/>
        </p:spPr>
        <p:txBody>
          <a:bodyPr wrap="none" lIns="0" tIns="0" rIns="0" bIns="0" rtlCol="0">
            <a:spAutoFit/>
          </a:bodyPr>
          <a:lstStyle/>
          <a:p>
            <a:pPr algn="ctr"/>
            <a:r>
              <a:rPr lang="en-US" smtClean="0"/>
              <a:t>out1</a:t>
            </a:r>
            <a:endParaRPr lang="en-US" dirty="0" smtClean="0"/>
          </a:p>
        </p:txBody>
      </p:sp>
      <p:sp>
        <p:nvSpPr>
          <p:cNvPr id="44" name="TextBox 43"/>
          <p:cNvSpPr txBox="1"/>
          <p:nvPr/>
        </p:nvSpPr>
        <p:spPr>
          <a:xfrm>
            <a:off x="4301901" y="3172938"/>
            <a:ext cx="301365" cy="276999"/>
          </a:xfrm>
          <a:prstGeom prst="rect">
            <a:avLst/>
          </a:prstGeom>
          <a:noFill/>
        </p:spPr>
        <p:txBody>
          <a:bodyPr wrap="none" lIns="0" tIns="0" rIns="0" bIns="0" rtlCol="0">
            <a:spAutoFit/>
          </a:bodyPr>
          <a:lstStyle/>
          <a:p>
            <a:pPr algn="ctr"/>
            <a:r>
              <a:rPr lang="en-US" dirty="0" smtClean="0"/>
              <a:t>in2</a:t>
            </a:r>
          </a:p>
        </p:txBody>
      </p:sp>
      <p:sp>
        <p:nvSpPr>
          <p:cNvPr id="45" name="TextBox 44"/>
          <p:cNvSpPr txBox="1"/>
          <p:nvPr/>
        </p:nvSpPr>
        <p:spPr>
          <a:xfrm>
            <a:off x="2229336" y="3184922"/>
            <a:ext cx="461665" cy="276999"/>
          </a:xfrm>
          <a:prstGeom prst="rect">
            <a:avLst/>
          </a:prstGeom>
          <a:noFill/>
        </p:spPr>
        <p:txBody>
          <a:bodyPr wrap="none" lIns="0" tIns="0" rIns="0" bIns="0" rtlCol="0">
            <a:spAutoFit/>
          </a:bodyPr>
          <a:lstStyle/>
          <a:p>
            <a:pPr algn="ctr"/>
            <a:r>
              <a:rPr lang="en-US" dirty="0"/>
              <a:t>o</a:t>
            </a:r>
            <a:r>
              <a:rPr lang="en-US" dirty="0" smtClean="0"/>
              <a:t>ut2</a:t>
            </a:r>
          </a:p>
        </p:txBody>
      </p:sp>
      <p:sp>
        <p:nvSpPr>
          <p:cNvPr id="33" name="TextBox 32"/>
          <p:cNvSpPr txBox="1"/>
          <p:nvPr/>
        </p:nvSpPr>
        <p:spPr>
          <a:xfrm>
            <a:off x="4727454" y="2977180"/>
            <a:ext cx="490519" cy="276999"/>
          </a:xfrm>
          <a:prstGeom prst="rect">
            <a:avLst/>
          </a:prstGeom>
          <a:noFill/>
          <a:ln>
            <a:noFill/>
          </a:ln>
        </p:spPr>
        <p:txBody>
          <a:bodyPr wrap="none" lIns="0" tIns="0" rIns="0" bIns="0" rtlCol="0">
            <a:spAutoFit/>
          </a:bodyPr>
          <a:lstStyle/>
          <a:p>
            <a:pPr algn="ctr"/>
            <a:r>
              <a:rPr lang="en-US" dirty="0" smtClean="0">
                <a:solidFill>
                  <a:srgbClr val="00B050"/>
                </a:solidFill>
              </a:rPr>
              <a:t>push</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3409" y="2500244"/>
            <a:ext cx="456258" cy="456258"/>
          </a:xfrm>
          <a:prstGeom prst="rect">
            <a:avLst/>
          </a:prstGeom>
        </p:spPr>
      </p:pic>
      <p:sp>
        <p:nvSpPr>
          <p:cNvPr id="35" name="TextBox 34"/>
          <p:cNvSpPr txBox="1"/>
          <p:nvPr/>
        </p:nvSpPr>
        <p:spPr>
          <a:xfrm>
            <a:off x="3626742" y="1067061"/>
            <a:ext cx="1577355" cy="369332"/>
          </a:xfrm>
          <a:prstGeom prst="rect">
            <a:avLst/>
          </a:prstGeom>
          <a:noFill/>
        </p:spPr>
        <p:txBody>
          <a:bodyPr wrap="none" lIns="0" tIns="0" rIns="0" bIns="0" rtlCol="0">
            <a:spAutoFit/>
          </a:bodyPr>
          <a:lstStyle/>
          <a:p>
            <a:pPr algn="ctr"/>
            <a:r>
              <a:rPr lang="en-US" sz="2400" smtClean="0"/>
              <a:t>Happy Case</a:t>
            </a:r>
            <a:endParaRPr lang="en-US" sz="2400" dirty="0" smtClean="0"/>
          </a:p>
        </p:txBody>
      </p:sp>
      <p:grpSp>
        <p:nvGrpSpPr>
          <p:cNvPr id="38" name="Group 37"/>
          <p:cNvGrpSpPr/>
          <p:nvPr/>
        </p:nvGrpSpPr>
        <p:grpSpPr>
          <a:xfrm>
            <a:off x="5275913" y="1919830"/>
            <a:ext cx="1922324" cy="1430772"/>
            <a:chOff x="5275913" y="1919830"/>
            <a:chExt cx="1922324" cy="1430772"/>
          </a:xfrm>
        </p:grpSpPr>
        <p:sp>
          <p:nvSpPr>
            <p:cNvPr id="39" name="Rectangle 38"/>
            <p:cNvSpPr/>
            <p:nvPr/>
          </p:nvSpPr>
          <p:spPr>
            <a:xfrm flipH="1">
              <a:off x="5736652" y="1919830"/>
              <a:ext cx="1461585" cy="1430772"/>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7" name="Rectangle 46"/>
            <p:cNvSpPr/>
            <p:nvPr/>
          </p:nvSpPr>
          <p:spPr>
            <a:xfrm flipH="1">
              <a:off x="5277392" y="2149763"/>
              <a:ext cx="457490" cy="43621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8" name="Triangle 47"/>
            <p:cNvSpPr/>
            <p:nvPr/>
          </p:nvSpPr>
          <p:spPr>
            <a:xfrm rot="5400000" flipH="1">
              <a:off x="5290017" y="2139239"/>
              <a:ext cx="437190" cy="456082"/>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9" name="Rectangle 48"/>
            <p:cNvSpPr/>
            <p:nvPr/>
          </p:nvSpPr>
          <p:spPr>
            <a:xfrm flipH="1">
              <a:off x="5275913" y="2742672"/>
              <a:ext cx="457490" cy="43621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0" name="Triangle 49"/>
            <p:cNvSpPr/>
            <p:nvPr/>
          </p:nvSpPr>
          <p:spPr>
            <a:xfrm rot="16200000" flipH="1">
              <a:off x="5291023" y="2734446"/>
              <a:ext cx="434340" cy="451543"/>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46" name="TextBox 45"/>
          <p:cNvSpPr txBox="1"/>
          <p:nvPr/>
        </p:nvSpPr>
        <p:spPr>
          <a:xfrm>
            <a:off x="5977117" y="2542883"/>
            <a:ext cx="980653" cy="184666"/>
          </a:xfrm>
          <a:prstGeom prst="rect">
            <a:avLst/>
          </a:prstGeom>
          <a:noFill/>
        </p:spPr>
        <p:txBody>
          <a:bodyPr wrap="none" lIns="0" tIns="0" rIns="0" bIns="0" rtlCol="0">
            <a:spAutoFit/>
          </a:bodyPr>
          <a:lstStyle/>
          <a:p>
            <a:pPr algn="ctr"/>
            <a:r>
              <a:rPr lang="en-US" sz="1200" smtClean="0"/>
              <a:t>High Risk </a:t>
            </a:r>
            <a:r>
              <a:rPr lang="en-US" sz="1200" dirty="0" smtClean="0"/>
              <a:t>Flow</a:t>
            </a:r>
          </a:p>
        </p:txBody>
      </p:sp>
      <p:sp>
        <p:nvSpPr>
          <p:cNvPr id="53" name="TextBox 52"/>
          <p:cNvSpPr txBox="1"/>
          <p:nvPr/>
        </p:nvSpPr>
        <p:spPr>
          <a:xfrm>
            <a:off x="3081611" y="3134416"/>
            <a:ext cx="717762" cy="184666"/>
          </a:xfrm>
          <a:prstGeom prst="rect">
            <a:avLst/>
          </a:prstGeom>
          <a:noFill/>
        </p:spPr>
        <p:txBody>
          <a:bodyPr wrap="none" lIns="0" tIns="0" rIns="0" bIns="0" rtlCol="0">
            <a:spAutoFit/>
          </a:bodyPr>
          <a:lstStyle/>
          <a:p>
            <a:pPr algn="ctr"/>
            <a:r>
              <a:rPr lang="en-US" sz="1200" dirty="0" smtClean="0"/>
              <a:t>Retry Gate</a:t>
            </a:r>
          </a:p>
        </p:txBody>
      </p:sp>
      <p:grpSp>
        <p:nvGrpSpPr>
          <p:cNvPr id="51" name="Group 50"/>
          <p:cNvGrpSpPr/>
          <p:nvPr/>
        </p:nvGrpSpPr>
        <p:grpSpPr>
          <a:xfrm>
            <a:off x="7491699" y="4267222"/>
            <a:ext cx="1347312" cy="411362"/>
            <a:chOff x="7491699" y="4267222"/>
            <a:chExt cx="1347312" cy="411362"/>
          </a:xfrm>
        </p:grpSpPr>
        <p:cxnSp>
          <p:nvCxnSpPr>
            <p:cNvPr id="52" name="Straight Arrow Connector 51"/>
            <p:cNvCxnSpPr/>
            <p:nvPr/>
          </p:nvCxnSpPr>
          <p:spPr>
            <a:xfrm>
              <a:off x="7491699" y="4378929"/>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7513800" y="4622797"/>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7944574" y="4267222"/>
              <a:ext cx="894437" cy="184666"/>
            </a:xfrm>
            <a:prstGeom prst="rect">
              <a:avLst/>
            </a:prstGeom>
            <a:noFill/>
          </p:spPr>
          <p:txBody>
            <a:bodyPr wrap="square" lIns="0" tIns="0" rIns="0" bIns="0" rtlCol="0">
              <a:spAutoFit/>
            </a:bodyPr>
            <a:lstStyle/>
            <a:p>
              <a:r>
                <a:rPr lang="en-US" sz="1200" dirty="0" smtClean="0"/>
                <a:t>No demand</a:t>
              </a:r>
            </a:p>
          </p:txBody>
        </p:sp>
        <p:sp>
          <p:nvSpPr>
            <p:cNvPr id="56" name="TextBox 55"/>
            <p:cNvSpPr txBox="1"/>
            <p:nvPr/>
          </p:nvSpPr>
          <p:spPr>
            <a:xfrm>
              <a:off x="7938812" y="4493918"/>
              <a:ext cx="894437" cy="184666"/>
            </a:xfrm>
            <a:prstGeom prst="rect">
              <a:avLst/>
            </a:prstGeom>
            <a:noFill/>
          </p:spPr>
          <p:txBody>
            <a:bodyPr wrap="square" lIns="0" tIns="0" rIns="0" bIns="0" rtlCol="0">
              <a:spAutoFit/>
            </a:bodyPr>
            <a:lstStyle/>
            <a:p>
              <a:r>
                <a:rPr lang="en-US" sz="1200" dirty="0" smtClean="0"/>
                <a:t>Demand</a:t>
              </a:r>
            </a:p>
          </p:txBody>
        </p:sp>
      </p:grpSp>
    </p:spTree>
    <p:extLst>
      <p:ext uri="{BB962C8B-B14F-4D97-AF65-F5344CB8AC3E}">
        <p14:creationId xmlns:p14="http://schemas.microsoft.com/office/powerpoint/2010/main" val="48870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Dissecting the Retry Stage</a:t>
            </a:r>
            <a:endParaRPr lang="en-US" dirty="0"/>
          </a:p>
        </p:txBody>
      </p:sp>
      <p:pic>
        <p:nvPicPr>
          <p:cNvPr id="5" name="Picture 4"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pic>
        <p:nvPicPr>
          <p:cNvPr id="34" name="Picture 33"/>
          <p:cNvPicPr>
            <a:picLocks noChangeAspect="1"/>
          </p:cNvPicPr>
          <p:nvPr/>
        </p:nvPicPr>
        <p:blipFill>
          <a:blip r:embed="rId4"/>
          <a:stretch>
            <a:fillRect/>
          </a:stretch>
        </p:blipFill>
        <p:spPr>
          <a:xfrm>
            <a:off x="3197882" y="2367280"/>
            <a:ext cx="504352" cy="504352"/>
          </a:xfrm>
          <a:prstGeom prst="rect">
            <a:avLst/>
          </a:prstGeom>
        </p:spPr>
      </p:pic>
      <p:cxnSp>
        <p:nvCxnSpPr>
          <p:cNvPr id="36" name="Straight Arrow Connector 35"/>
          <p:cNvCxnSpPr>
            <a:stCxn id="12" idx="1"/>
          </p:cNvCxnSpPr>
          <p:nvPr/>
        </p:nvCxnSpPr>
        <p:spPr>
          <a:xfrm flipV="1">
            <a:off x="4644514" y="2367280"/>
            <a:ext cx="636057" cy="1858"/>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11" idx="1"/>
          </p:cNvCxnSpPr>
          <p:nvPr/>
        </p:nvCxnSpPr>
        <p:spPr>
          <a:xfrm flipH="1">
            <a:off x="4646286" y="2960778"/>
            <a:ext cx="629627" cy="2061"/>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1626977" y="2370286"/>
            <a:ext cx="636057" cy="1858"/>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1630921" y="2956502"/>
            <a:ext cx="629627" cy="2061"/>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2264702" y="1919830"/>
            <a:ext cx="2381584" cy="1430772"/>
            <a:chOff x="2563282" y="1546605"/>
            <a:chExt cx="2381584" cy="1430772"/>
          </a:xfrm>
        </p:grpSpPr>
        <p:sp>
          <p:nvSpPr>
            <p:cNvPr id="10" name="Rectangle 9"/>
            <p:cNvSpPr/>
            <p:nvPr/>
          </p:nvSpPr>
          <p:spPr>
            <a:xfrm flipH="1">
              <a:off x="3024021" y="1546605"/>
              <a:ext cx="1461585" cy="143077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 name="Rectangle 10"/>
            <p:cNvSpPr/>
            <p:nvPr/>
          </p:nvSpPr>
          <p:spPr>
            <a:xfrm flipH="1">
              <a:off x="4487376" y="2371508"/>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2" name="Rectangle 11"/>
            <p:cNvSpPr/>
            <p:nvPr/>
          </p:nvSpPr>
          <p:spPr>
            <a:xfrm flipH="1">
              <a:off x="4485604" y="1777807"/>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3" name="Triangle 12"/>
            <p:cNvSpPr/>
            <p:nvPr/>
          </p:nvSpPr>
          <p:spPr>
            <a:xfrm rot="5400000" flipH="1">
              <a:off x="4495941" y="1771792"/>
              <a:ext cx="436111" cy="44560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4" name="Triangle 13"/>
            <p:cNvSpPr/>
            <p:nvPr/>
          </p:nvSpPr>
          <p:spPr>
            <a:xfrm rot="16200000" flipH="1">
              <a:off x="4500754" y="2368800"/>
              <a:ext cx="440188" cy="44560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 name="Rectangle 14"/>
            <p:cNvSpPr/>
            <p:nvPr/>
          </p:nvSpPr>
          <p:spPr>
            <a:xfrm flipH="1">
              <a:off x="2564761" y="1776538"/>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6" name="Triangle 15"/>
            <p:cNvSpPr/>
            <p:nvPr/>
          </p:nvSpPr>
          <p:spPr>
            <a:xfrm rot="5400000" flipH="1">
              <a:off x="2577386" y="1766014"/>
              <a:ext cx="437190" cy="456082"/>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7" name="Rectangle 16"/>
            <p:cNvSpPr/>
            <p:nvPr/>
          </p:nvSpPr>
          <p:spPr>
            <a:xfrm flipH="1">
              <a:off x="2563282" y="2369447"/>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8" name="Triangle 17"/>
            <p:cNvSpPr/>
            <p:nvPr/>
          </p:nvSpPr>
          <p:spPr>
            <a:xfrm rot="16200000" flipH="1">
              <a:off x="2578392" y="2361221"/>
              <a:ext cx="434340" cy="451543"/>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42" name="TextBox 41"/>
          <p:cNvSpPr txBox="1"/>
          <p:nvPr/>
        </p:nvSpPr>
        <p:spPr>
          <a:xfrm>
            <a:off x="2311476" y="1870191"/>
            <a:ext cx="274114" cy="276999"/>
          </a:xfrm>
          <a:prstGeom prst="rect">
            <a:avLst/>
          </a:prstGeom>
          <a:noFill/>
        </p:spPr>
        <p:txBody>
          <a:bodyPr wrap="none" lIns="0" tIns="0" rIns="0" bIns="0" rtlCol="0">
            <a:spAutoFit/>
          </a:bodyPr>
          <a:lstStyle/>
          <a:p>
            <a:pPr algn="ctr"/>
            <a:r>
              <a:rPr lang="en-US" dirty="0" smtClean="0"/>
              <a:t>in1</a:t>
            </a:r>
          </a:p>
        </p:txBody>
      </p:sp>
      <p:sp>
        <p:nvSpPr>
          <p:cNvPr id="43" name="TextBox 42"/>
          <p:cNvSpPr txBox="1"/>
          <p:nvPr/>
        </p:nvSpPr>
        <p:spPr>
          <a:xfrm>
            <a:off x="4236799" y="1870191"/>
            <a:ext cx="434414" cy="276999"/>
          </a:xfrm>
          <a:prstGeom prst="rect">
            <a:avLst/>
          </a:prstGeom>
          <a:noFill/>
        </p:spPr>
        <p:txBody>
          <a:bodyPr wrap="none" lIns="0" tIns="0" rIns="0" bIns="0" rtlCol="0">
            <a:spAutoFit/>
          </a:bodyPr>
          <a:lstStyle/>
          <a:p>
            <a:pPr algn="ctr"/>
            <a:r>
              <a:rPr lang="en-US" smtClean="0"/>
              <a:t>out1</a:t>
            </a:r>
            <a:endParaRPr lang="en-US" dirty="0" smtClean="0"/>
          </a:p>
        </p:txBody>
      </p:sp>
      <p:sp>
        <p:nvSpPr>
          <p:cNvPr id="44" name="TextBox 43"/>
          <p:cNvSpPr txBox="1"/>
          <p:nvPr/>
        </p:nvSpPr>
        <p:spPr>
          <a:xfrm>
            <a:off x="4301901" y="3172938"/>
            <a:ext cx="301365" cy="276999"/>
          </a:xfrm>
          <a:prstGeom prst="rect">
            <a:avLst/>
          </a:prstGeom>
          <a:noFill/>
        </p:spPr>
        <p:txBody>
          <a:bodyPr wrap="none" lIns="0" tIns="0" rIns="0" bIns="0" rtlCol="0">
            <a:spAutoFit/>
          </a:bodyPr>
          <a:lstStyle/>
          <a:p>
            <a:pPr algn="ctr"/>
            <a:r>
              <a:rPr lang="en-US" dirty="0" smtClean="0"/>
              <a:t>in2</a:t>
            </a:r>
          </a:p>
        </p:txBody>
      </p:sp>
      <p:sp>
        <p:nvSpPr>
          <p:cNvPr id="45" name="TextBox 44"/>
          <p:cNvSpPr txBox="1"/>
          <p:nvPr/>
        </p:nvSpPr>
        <p:spPr>
          <a:xfrm>
            <a:off x="2229336" y="3184922"/>
            <a:ext cx="461665" cy="276999"/>
          </a:xfrm>
          <a:prstGeom prst="rect">
            <a:avLst/>
          </a:prstGeom>
          <a:noFill/>
        </p:spPr>
        <p:txBody>
          <a:bodyPr wrap="none" lIns="0" tIns="0" rIns="0" bIns="0" rtlCol="0">
            <a:spAutoFit/>
          </a:bodyPr>
          <a:lstStyle/>
          <a:p>
            <a:pPr algn="ctr"/>
            <a:r>
              <a:rPr lang="en-US" dirty="0"/>
              <a:t>o</a:t>
            </a:r>
            <a:r>
              <a:rPr lang="en-US" dirty="0" smtClean="0"/>
              <a:t>ut2</a:t>
            </a:r>
          </a:p>
        </p:txBody>
      </p:sp>
      <p:sp>
        <p:nvSpPr>
          <p:cNvPr id="33" name="TextBox 32"/>
          <p:cNvSpPr txBox="1"/>
          <p:nvPr/>
        </p:nvSpPr>
        <p:spPr>
          <a:xfrm>
            <a:off x="1730918" y="2961890"/>
            <a:ext cx="490519" cy="276999"/>
          </a:xfrm>
          <a:prstGeom prst="rect">
            <a:avLst/>
          </a:prstGeom>
          <a:noFill/>
          <a:ln>
            <a:noFill/>
          </a:ln>
        </p:spPr>
        <p:txBody>
          <a:bodyPr wrap="none" lIns="0" tIns="0" rIns="0" bIns="0" rtlCol="0">
            <a:spAutoFit/>
          </a:bodyPr>
          <a:lstStyle/>
          <a:p>
            <a:pPr algn="ctr"/>
            <a:r>
              <a:rPr lang="en-US" dirty="0" smtClean="0">
                <a:solidFill>
                  <a:srgbClr val="00B050"/>
                </a:solidFill>
              </a:rPr>
              <a:t>push</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6873" y="2484954"/>
            <a:ext cx="456258" cy="456258"/>
          </a:xfrm>
          <a:prstGeom prst="rect">
            <a:avLst/>
          </a:prstGeom>
        </p:spPr>
      </p:pic>
      <p:sp>
        <p:nvSpPr>
          <p:cNvPr id="35" name="TextBox 34"/>
          <p:cNvSpPr txBox="1"/>
          <p:nvPr/>
        </p:nvSpPr>
        <p:spPr>
          <a:xfrm>
            <a:off x="3626742" y="1067061"/>
            <a:ext cx="1577355" cy="369332"/>
          </a:xfrm>
          <a:prstGeom prst="rect">
            <a:avLst/>
          </a:prstGeom>
          <a:noFill/>
        </p:spPr>
        <p:txBody>
          <a:bodyPr wrap="none" lIns="0" tIns="0" rIns="0" bIns="0" rtlCol="0">
            <a:spAutoFit/>
          </a:bodyPr>
          <a:lstStyle/>
          <a:p>
            <a:pPr algn="ctr"/>
            <a:r>
              <a:rPr lang="en-US" sz="2400" smtClean="0"/>
              <a:t>Happy Case</a:t>
            </a:r>
            <a:endParaRPr lang="en-US" sz="2400" dirty="0" smtClean="0"/>
          </a:p>
        </p:txBody>
      </p:sp>
      <p:grpSp>
        <p:nvGrpSpPr>
          <p:cNvPr id="38" name="Group 37"/>
          <p:cNvGrpSpPr/>
          <p:nvPr/>
        </p:nvGrpSpPr>
        <p:grpSpPr>
          <a:xfrm>
            <a:off x="5275913" y="1919830"/>
            <a:ext cx="1922324" cy="1430772"/>
            <a:chOff x="5275913" y="1919830"/>
            <a:chExt cx="1922324" cy="1430772"/>
          </a:xfrm>
        </p:grpSpPr>
        <p:sp>
          <p:nvSpPr>
            <p:cNvPr id="39" name="Rectangle 38"/>
            <p:cNvSpPr/>
            <p:nvPr/>
          </p:nvSpPr>
          <p:spPr>
            <a:xfrm flipH="1">
              <a:off x="5736652" y="1919830"/>
              <a:ext cx="1461585" cy="1430772"/>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7" name="Rectangle 46"/>
            <p:cNvSpPr/>
            <p:nvPr/>
          </p:nvSpPr>
          <p:spPr>
            <a:xfrm flipH="1">
              <a:off x="5277392" y="2149763"/>
              <a:ext cx="457490" cy="43621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8" name="Triangle 47"/>
            <p:cNvSpPr/>
            <p:nvPr/>
          </p:nvSpPr>
          <p:spPr>
            <a:xfrm rot="5400000" flipH="1">
              <a:off x="5290017" y="2139239"/>
              <a:ext cx="437190" cy="456082"/>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9" name="Rectangle 48"/>
            <p:cNvSpPr/>
            <p:nvPr/>
          </p:nvSpPr>
          <p:spPr>
            <a:xfrm flipH="1">
              <a:off x="5275913" y="2742672"/>
              <a:ext cx="457490" cy="43621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0" name="Triangle 49"/>
            <p:cNvSpPr/>
            <p:nvPr/>
          </p:nvSpPr>
          <p:spPr>
            <a:xfrm rot="16200000" flipH="1">
              <a:off x="5291023" y="2734446"/>
              <a:ext cx="434340" cy="451543"/>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46" name="TextBox 45"/>
          <p:cNvSpPr txBox="1"/>
          <p:nvPr/>
        </p:nvSpPr>
        <p:spPr>
          <a:xfrm>
            <a:off x="5977117" y="2542883"/>
            <a:ext cx="980653" cy="184666"/>
          </a:xfrm>
          <a:prstGeom prst="rect">
            <a:avLst/>
          </a:prstGeom>
          <a:noFill/>
        </p:spPr>
        <p:txBody>
          <a:bodyPr wrap="none" lIns="0" tIns="0" rIns="0" bIns="0" rtlCol="0">
            <a:spAutoFit/>
          </a:bodyPr>
          <a:lstStyle/>
          <a:p>
            <a:pPr algn="ctr"/>
            <a:r>
              <a:rPr lang="en-US" sz="1200" smtClean="0"/>
              <a:t>High Risk </a:t>
            </a:r>
            <a:r>
              <a:rPr lang="en-US" sz="1200" dirty="0" smtClean="0"/>
              <a:t>Flow</a:t>
            </a:r>
          </a:p>
        </p:txBody>
      </p:sp>
      <p:sp>
        <p:nvSpPr>
          <p:cNvPr id="53" name="TextBox 52"/>
          <p:cNvSpPr txBox="1"/>
          <p:nvPr/>
        </p:nvSpPr>
        <p:spPr>
          <a:xfrm>
            <a:off x="3081611" y="3134416"/>
            <a:ext cx="717762" cy="184666"/>
          </a:xfrm>
          <a:prstGeom prst="rect">
            <a:avLst/>
          </a:prstGeom>
          <a:noFill/>
        </p:spPr>
        <p:txBody>
          <a:bodyPr wrap="none" lIns="0" tIns="0" rIns="0" bIns="0" rtlCol="0">
            <a:spAutoFit/>
          </a:bodyPr>
          <a:lstStyle/>
          <a:p>
            <a:pPr algn="ctr"/>
            <a:r>
              <a:rPr lang="en-US" sz="1200" dirty="0" smtClean="0"/>
              <a:t>Retry Gate</a:t>
            </a:r>
          </a:p>
        </p:txBody>
      </p:sp>
      <p:grpSp>
        <p:nvGrpSpPr>
          <p:cNvPr id="51" name="Group 50"/>
          <p:cNvGrpSpPr/>
          <p:nvPr/>
        </p:nvGrpSpPr>
        <p:grpSpPr>
          <a:xfrm>
            <a:off x="7491699" y="4267222"/>
            <a:ext cx="1347312" cy="411362"/>
            <a:chOff x="7491699" y="4267222"/>
            <a:chExt cx="1347312" cy="411362"/>
          </a:xfrm>
        </p:grpSpPr>
        <p:cxnSp>
          <p:nvCxnSpPr>
            <p:cNvPr id="52" name="Straight Arrow Connector 51"/>
            <p:cNvCxnSpPr/>
            <p:nvPr/>
          </p:nvCxnSpPr>
          <p:spPr>
            <a:xfrm>
              <a:off x="7491699" y="4378929"/>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7513800" y="4622797"/>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7944574" y="4267222"/>
              <a:ext cx="894437" cy="184666"/>
            </a:xfrm>
            <a:prstGeom prst="rect">
              <a:avLst/>
            </a:prstGeom>
            <a:noFill/>
          </p:spPr>
          <p:txBody>
            <a:bodyPr wrap="square" lIns="0" tIns="0" rIns="0" bIns="0" rtlCol="0">
              <a:spAutoFit/>
            </a:bodyPr>
            <a:lstStyle/>
            <a:p>
              <a:r>
                <a:rPr lang="en-US" sz="1200" dirty="0" smtClean="0"/>
                <a:t>No demand</a:t>
              </a:r>
            </a:p>
          </p:txBody>
        </p:sp>
        <p:sp>
          <p:nvSpPr>
            <p:cNvPr id="56" name="TextBox 55"/>
            <p:cNvSpPr txBox="1"/>
            <p:nvPr/>
          </p:nvSpPr>
          <p:spPr>
            <a:xfrm>
              <a:off x="7938812" y="4493918"/>
              <a:ext cx="894437" cy="184666"/>
            </a:xfrm>
            <a:prstGeom prst="rect">
              <a:avLst/>
            </a:prstGeom>
            <a:noFill/>
          </p:spPr>
          <p:txBody>
            <a:bodyPr wrap="square" lIns="0" tIns="0" rIns="0" bIns="0" rtlCol="0">
              <a:spAutoFit/>
            </a:bodyPr>
            <a:lstStyle/>
            <a:p>
              <a:r>
                <a:rPr lang="en-US" sz="1200" dirty="0" smtClean="0"/>
                <a:t>Demand</a:t>
              </a:r>
            </a:p>
          </p:txBody>
        </p:sp>
      </p:grpSp>
    </p:spTree>
    <p:extLst>
      <p:ext uri="{BB962C8B-B14F-4D97-AF65-F5344CB8AC3E}">
        <p14:creationId xmlns:p14="http://schemas.microsoft.com/office/powerpoint/2010/main" val="104789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618" y="1214589"/>
            <a:ext cx="2681478" cy="567556"/>
          </a:xfrm>
        </p:spPr>
        <p:txBody>
          <a:bodyPr/>
          <a:lstStyle/>
          <a:p>
            <a:r>
              <a:rPr lang="en-US" dirty="0" smtClean="0"/>
              <a:t>Core Concepts</a:t>
            </a:r>
            <a:endParaRPr lang="en-US" dirty="0"/>
          </a:p>
        </p:txBody>
      </p:sp>
      <p:sp>
        <p:nvSpPr>
          <p:cNvPr id="3" name="Text Placeholder 2"/>
          <p:cNvSpPr>
            <a:spLocks noGrp="1"/>
          </p:cNvSpPr>
          <p:nvPr>
            <p:ph type="body" sz="quarter" idx="13"/>
          </p:nvPr>
        </p:nvSpPr>
        <p:spPr>
          <a:xfrm>
            <a:off x="4422710" y="988275"/>
            <a:ext cx="4618653" cy="3621024"/>
          </a:xfrm>
        </p:spPr>
        <p:txBody>
          <a:bodyPr/>
          <a:lstStyle/>
          <a:p>
            <a:endParaRPr lang="en-US" sz="1800" dirty="0" smtClean="0">
              <a:latin typeface="+mn-lt"/>
            </a:endParaRPr>
          </a:p>
          <a:p>
            <a:r>
              <a:rPr lang="en-US" sz="1800" b="1" dirty="0" smtClean="0">
                <a:latin typeface="+mn-lt"/>
              </a:rPr>
              <a:t>Linear</a:t>
            </a:r>
            <a:r>
              <a:rPr lang="en-US" sz="1800" dirty="0" smtClean="0">
                <a:latin typeface="+mn-lt"/>
              </a:rPr>
              <a:t> Stages: </a:t>
            </a:r>
            <a:r>
              <a:rPr lang="en-US" sz="1800" dirty="0">
                <a:latin typeface="+mn-lt"/>
              </a:rPr>
              <a:t>s</a:t>
            </a:r>
            <a:r>
              <a:rPr lang="en-US" sz="1800" dirty="0" smtClean="0">
                <a:latin typeface="+mn-lt"/>
              </a:rPr>
              <a:t>ource, flow, sink</a:t>
            </a:r>
          </a:p>
          <a:p>
            <a:r>
              <a:rPr lang="en-US" sz="1800" b="1" dirty="0" smtClean="0">
                <a:latin typeface="+mn-lt"/>
              </a:rPr>
              <a:t>Fan In/Out</a:t>
            </a:r>
            <a:r>
              <a:rPr lang="en-US" sz="1800" dirty="0" smtClean="0">
                <a:latin typeface="+mn-lt"/>
              </a:rPr>
              <a:t>: multiple in/out ports</a:t>
            </a:r>
          </a:p>
          <a:p>
            <a:r>
              <a:rPr lang="en-US" sz="1800" b="1" dirty="0" err="1" smtClean="0">
                <a:latin typeface="+mn-lt"/>
              </a:rPr>
              <a:t>BidiFlow</a:t>
            </a:r>
            <a:r>
              <a:rPr lang="en-US" sz="1800" dirty="0" smtClean="0">
                <a:latin typeface="+mn-lt"/>
              </a:rPr>
              <a:t>: easy to stack on each other</a:t>
            </a:r>
          </a:p>
          <a:p>
            <a:endParaRPr lang="en-US" dirty="0" smtClean="0"/>
          </a:p>
          <a:p>
            <a:endParaRPr lang="en-US" dirty="0" smtClean="0"/>
          </a:p>
          <a:p>
            <a:endParaRPr lang="en-US" dirty="0"/>
          </a:p>
        </p:txBody>
      </p:sp>
      <p:pic>
        <p:nvPicPr>
          <p:cNvPr id="5" name="Picture 4"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grpSp>
        <p:nvGrpSpPr>
          <p:cNvPr id="30" name="Group 29"/>
          <p:cNvGrpSpPr/>
          <p:nvPr/>
        </p:nvGrpSpPr>
        <p:grpSpPr>
          <a:xfrm>
            <a:off x="209983" y="3557619"/>
            <a:ext cx="786308" cy="504766"/>
            <a:chOff x="374589" y="2307065"/>
            <a:chExt cx="888677" cy="570481"/>
          </a:xfrm>
        </p:grpSpPr>
        <p:sp>
          <p:nvSpPr>
            <p:cNvPr id="8" name="Rectangle 7"/>
            <p:cNvSpPr/>
            <p:nvPr/>
          </p:nvSpPr>
          <p:spPr>
            <a:xfrm>
              <a:off x="532909" y="2307065"/>
              <a:ext cx="570481" cy="57048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4" name="Group 3"/>
            <p:cNvGrpSpPr/>
            <p:nvPr/>
          </p:nvGrpSpPr>
          <p:grpSpPr>
            <a:xfrm>
              <a:off x="374589" y="2398224"/>
              <a:ext cx="152099" cy="148148"/>
              <a:chOff x="156317" y="2377791"/>
              <a:chExt cx="152099" cy="148148"/>
            </a:xfrm>
          </p:grpSpPr>
          <p:sp>
            <p:nvSpPr>
              <p:cNvPr id="14" name="Rectangle 13"/>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 name="Triangle 14"/>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23" name="Group 22"/>
            <p:cNvGrpSpPr/>
            <p:nvPr/>
          </p:nvGrpSpPr>
          <p:grpSpPr>
            <a:xfrm>
              <a:off x="380809" y="2652769"/>
              <a:ext cx="152099" cy="148148"/>
              <a:chOff x="156317" y="2377791"/>
              <a:chExt cx="152099" cy="148148"/>
            </a:xfrm>
          </p:grpSpPr>
          <p:sp>
            <p:nvSpPr>
              <p:cNvPr id="24" name="Rectangle 23"/>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5" name="Triangle 24"/>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27" name="Group 26"/>
            <p:cNvGrpSpPr/>
            <p:nvPr/>
          </p:nvGrpSpPr>
          <p:grpSpPr>
            <a:xfrm>
              <a:off x="1111167" y="2518231"/>
              <a:ext cx="152099" cy="148148"/>
              <a:chOff x="156317" y="2377791"/>
              <a:chExt cx="152099" cy="148148"/>
            </a:xfrm>
          </p:grpSpPr>
          <p:sp>
            <p:nvSpPr>
              <p:cNvPr id="28" name="Rectangle 27"/>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9" name="Triangle 28"/>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7" name="Group 6"/>
          <p:cNvGrpSpPr/>
          <p:nvPr/>
        </p:nvGrpSpPr>
        <p:grpSpPr>
          <a:xfrm>
            <a:off x="1460434" y="3534760"/>
            <a:ext cx="781215" cy="504766"/>
            <a:chOff x="1460434" y="3534760"/>
            <a:chExt cx="781215" cy="504766"/>
          </a:xfrm>
        </p:grpSpPr>
        <p:sp>
          <p:nvSpPr>
            <p:cNvPr id="32" name="Rectangle 31"/>
            <p:cNvSpPr/>
            <p:nvPr/>
          </p:nvSpPr>
          <p:spPr>
            <a:xfrm>
              <a:off x="1600469" y="3534760"/>
              <a:ext cx="504766" cy="5047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33" name="Group 32"/>
            <p:cNvGrpSpPr/>
            <p:nvPr/>
          </p:nvGrpSpPr>
          <p:grpSpPr>
            <a:xfrm>
              <a:off x="1460434" y="3740007"/>
              <a:ext cx="134578" cy="131082"/>
              <a:chOff x="156317" y="2377791"/>
              <a:chExt cx="152099" cy="148148"/>
            </a:xfrm>
          </p:grpSpPr>
          <p:sp>
            <p:nvSpPr>
              <p:cNvPr id="40" name="Rectangle 39"/>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1" name="Triangle 40"/>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34" name="Group 33"/>
            <p:cNvGrpSpPr/>
            <p:nvPr/>
          </p:nvGrpSpPr>
          <p:grpSpPr>
            <a:xfrm>
              <a:off x="2105235" y="3857904"/>
              <a:ext cx="134578" cy="131082"/>
              <a:chOff x="156317" y="2377791"/>
              <a:chExt cx="152099" cy="148148"/>
            </a:xfrm>
          </p:grpSpPr>
          <p:sp>
            <p:nvSpPr>
              <p:cNvPr id="38" name="Rectangle 37"/>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9" name="Triangle 38"/>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35" name="Group 34"/>
            <p:cNvGrpSpPr/>
            <p:nvPr/>
          </p:nvGrpSpPr>
          <p:grpSpPr>
            <a:xfrm>
              <a:off x="2107071" y="3632704"/>
              <a:ext cx="134578" cy="131082"/>
              <a:chOff x="156317" y="2377791"/>
              <a:chExt cx="152099" cy="148148"/>
            </a:xfrm>
          </p:grpSpPr>
          <p:sp>
            <p:nvSpPr>
              <p:cNvPr id="36" name="Rectangle 35"/>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7" name="Triangle 36"/>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9" name="Group 8"/>
          <p:cNvGrpSpPr/>
          <p:nvPr/>
        </p:nvGrpSpPr>
        <p:grpSpPr>
          <a:xfrm>
            <a:off x="2727737" y="3540763"/>
            <a:ext cx="781440" cy="504766"/>
            <a:chOff x="2727737" y="3540763"/>
            <a:chExt cx="781440" cy="504766"/>
          </a:xfrm>
        </p:grpSpPr>
        <p:sp>
          <p:nvSpPr>
            <p:cNvPr id="44" name="Rectangle 43"/>
            <p:cNvSpPr/>
            <p:nvPr/>
          </p:nvSpPr>
          <p:spPr>
            <a:xfrm>
              <a:off x="2867997" y="3540763"/>
              <a:ext cx="504766" cy="50476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45" name="Group 44"/>
            <p:cNvGrpSpPr/>
            <p:nvPr/>
          </p:nvGrpSpPr>
          <p:grpSpPr>
            <a:xfrm>
              <a:off x="2727737" y="3639832"/>
              <a:ext cx="134578" cy="131082"/>
              <a:chOff x="156317" y="2377791"/>
              <a:chExt cx="152099" cy="148148"/>
            </a:xfrm>
          </p:grpSpPr>
          <p:sp>
            <p:nvSpPr>
              <p:cNvPr id="52" name="Rectangle 51"/>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3" name="Triangle 52"/>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46" name="Group 45"/>
            <p:cNvGrpSpPr/>
            <p:nvPr/>
          </p:nvGrpSpPr>
          <p:grpSpPr>
            <a:xfrm rot="10800000">
              <a:off x="3373269" y="3857904"/>
              <a:ext cx="134578" cy="131082"/>
              <a:chOff x="156317" y="2377791"/>
              <a:chExt cx="152099" cy="148148"/>
            </a:xfrm>
          </p:grpSpPr>
          <p:sp>
            <p:nvSpPr>
              <p:cNvPr id="50" name="Rectangle 49"/>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1" name="Triangle 50"/>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47" name="Group 46"/>
            <p:cNvGrpSpPr/>
            <p:nvPr/>
          </p:nvGrpSpPr>
          <p:grpSpPr>
            <a:xfrm>
              <a:off x="3374599" y="3638707"/>
              <a:ext cx="134578" cy="131082"/>
              <a:chOff x="156317" y="2377791"/>
              <a:chExt cx="152099" cy="148148"/>
            </a:xfrm>
          </p:grpSpPr>
          <p:sp>
            <p:nvSpPr>
              <p:cNvPr id="48" name="Rectangle 47"/>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9" name="Triangle 48"/>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54" name="Group 53"/>
            <p:cNvGrpSpPr/>
            <p:nvPr/>
          </p:nvGrpSpPr>
          <p:grpSpPr>
            <a:xfrm rot="10800000">
              <a:off x="2731629" y="3860224"/>
              <a:ext cx="134578" cy="131082"/>
              <a:chOff x="156317" y="2377791"/>
              <a:chExt cx="152099" cy="148148"/>
            </a:xfrm>
          </p:grpSpPr>
          <p:sp>
            <p:nvSpPr>
              <p:cNvPr id="55" name="Rectangle 54"/>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6" name="Triangle 55"/>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88" name="Group 87"/>
          <p:cNvGrpSpPr/>
          <p:nvPr/>
        </p:nvGrpSpPr>
        <p:grpSpPr>
          <a:xfrm>
            <a:off x="2725606" y="2316329"/>
            <a:ext cx="788460" cy="504766"/>
            <a:chOff x="2357053" y="2326301"/>
            <a:chExt cx="891109" cy="570481"/>
          </a:xfrm>
        </p:grpSpPr>
        <p:sp>
          <p:nvSpPr>
            <p:cNvPr id="59" name="Rectangle 58"/>
            <p:cNvSpPr/>
            <p:nvPr/>
          </p:nvSpPr>
          <p:spPr>
            <a:xfrm>
              <a:off x="2515319" y="2326301"/>
              <a:ext cx="570481" cy="57048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60" name="Group 59"/>
            <p:cNvGrpSpPr/>
            <p:nvPr/>
          </p:nvGrpSpPr>
          <p:grpSpPr>
            <a:xfrm>
              <a:off x="2357053" y="2558269"/>
              <a:ext cx="152099" cy="148148"/>
              <a:chOff x="156317" y="2377791"/>
              <a:chExt cx="152099" cy="148148"/>
            </a:xfrm>
          </p:grpSpPr>
          <p:sp>
            <p:nvSpPr>
              <p:cNvPr id="67" name="Rectangle 66"/>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68" name="Triangle 67"/>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61" name="Group 60"/>
            <p:cNvGrpSpPr/>
            <p:nvPr/>
          </p:nvGrpSpPr>
          <p:grpSpPr>
            <a:xfrm>
              <a:off x="3096063" y="2537467"/>
              <a:ext cx="152099" cy="148148"/>
              <a:chOff x="156317" y="2377791"/>
              <a:chExt cx="152099" cy="148148"/>
            </a:xfrm>
          </p:grpSpPr>
          <p:sp>
            <p:nvSpPr>
              <p:cNvPr id="65" name="Rectangle 64"/>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66" name="Triangle 65"/>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89" name="Group 88"/>
          <p:cNvGrpSpPr/>
          <p:nvPr/>
        </p:nvGrpSpPr>
        <p:grpSpPr>
          <a:xfrm>
            <a:off x="1481550" y="2311586"/>
            <a:ext cx="644801" cy="504766"/>
            <a:chOff x="1358528" y="2326301"/>
            <a:chExt cx="728747" cy="570481"/>
          </a:xfrm>
        </p:grpSpPr>
        <p:sp>
          <p:nvSpPr>
            <p:cNvPr id="71" name="Rectangle 70"/>
            <p:cNvSpPr/>
            <p:nvPr/>
          </p:nvSpPr>
          <p:spPr>
            <a:xfrm>
              <a:off x="1516794" y="2326301"/>
              <a:ext cx="570481" cy="57048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72" name="Group 71"/>
            <p:cNvGrpSpPr/>
            <p:nvPr/>
          </p:nvGrpSpPr>
          <p:grpSpPr>
            <a:xfrm>
              <a:off x="1358528" y="2558269"/>
              <a:ext cx="152099" cy="148148"/>
              <a:chOff x="156317" y="2377791"/>
              <a:chExt cx="152099" cy="148148"/>
            </a:xfrm>
          </p:grpSpPr>
          <p:sp>
            <p:nvSpPr>
              <p:cNvPr id="76" name="Rectangle 75"/>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7" name="Triangle 76"/>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87" name="Group 86"/>
          <p:cNvGrpSpPr/>
          <p:nvPr/>
        </p:nvGrpSpPr>
        <p:grpSpPr>
          <a:xfrm>
            <a:off x="374647" y="2321156"/>
            <a:ext cx="648425" cy="504766"/>
            <a:chOff x="572935" y="2331044"/>
            <a:chExt cx="732843" cy="570481"/>
          </a:xfrm>
        </p:grpSpPr>
        <p:sp>
          <p:nvSpPr>
            <p:cNvPr id="80" name="Rectangle 79"/>
            <p:cNvSpPr/>
            <p:nvPr/>
          </p:nvSpPr>
          <p:spPr>
            <a:xfrm>
              <a:off x="572935" y="2331044"/>
              <a:ext cx="570481" cy="57048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82" name="Group 81"/>
            <p:cNvGrpSpPr/>
            <p:nvPr/>
          </p:nvGrpSpPr>
          <p:grpSpPr>
            <a:xfrm>
              <a:off x="1153679" y="2542210"/>
              <a:ext cx="152099" cy="148148"/>
              <a:chOff x="156317" y="2377791"/>
              <a:chExt cx="152099" cy="148148"/>
            </a:xfrm>
          </p:grpSpPr>
          <p:sp>
            <p:nvSpPr>
              <p:cNvPr id="83" name="Rectangle 82"/>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4" name="Triangle 83"/>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sp>
        <p:nvSpPr>
          <p:cNvPr id="90" name="TextBox 89"/>
          <p:cNvSpPr txBox="1"/>
          <p:nvPr/>
        </p:nvSpPr>
        <p:spPr>
          <a:xfrm>
            <a:off x="351447" y="2026797"/>
            <a:ext cx="607035" cy="215444"/>
          </a:xfrm>
          <a:prstGeom prst="rect">
            <a:avLst/>
          </a:prstGeom>
          <a:noFill/>
        </p:spPr>
        <p:txBody>
          <a:bodyPr wrap="square" lIns="0" tIns="0" rIns="0" bIns="0" rtlCol="0">
            <a:spAutoFit/>
          </a:bodyPr>
          <a:lstStyle/>
          <a:p>
            <a:pPr algn="ctr"/>
            <a:r>
              <a:rPr lang="en-US" sz="1400" dirty="0" smtClean="0"/>
              <a:t>Source</a:t>
            </a:r>
          </a:p>
        </p:txBody>
      </p:sp>
      <p:sp>
        <p:nvSpPr>
          <p:cNvPr id="91" name="TextBox 90"/>
          <p:cNvSpPr txBox="1"/>
          <p:nvPr/>
        </p:nvSpPr>
        <p:spPr>
          <a:xfrm>
            <a:off x="1544801" y="2024903"/>
            <a:ext cx="607035" cy="215444"/>
          </a:xfrm>
          <a:prstGeom prst="rect">
            <a:avLst/>
          </a:prstGeom>
          <a:noFill/>
        </p:spPr>
        <p:txBody>
          <a:bodyPr wrap="square" lIns="0" tIns="0" rIns="0" bIns="0" rtlCol="0">
            <a:spAutoFit/>
          </a:bodyPr>
          <a:lstStyle/>
          <a:p>
            <a:pPr algn="ctr"/>
            <a:r>
              <a:rPr lang="en-US" sz="1400" dirty="0" smtClean="0"/>
              <a:t>Sink</a:t>
            </a:r>
          </a:p>
        </p:txBody>
      </p:sp>
      <p:sp>
        <p:nvSpPr>
          <p:cNvPr id="92" name="TextBox 91"/>
          <p:cNvSpPr txBox="1"/>
          <p:nvPr/>
        </p:nvSpPr>
        <p:spPr>
          <a:xfrm>
            <a:off x="2781905" y="2031482"/>
            <a:ext cx="607035" cy="215444"/>
          </a:xfrm>
          <a:prstGeom prst="rect">
            <a:avLst/>
          </a:prstGeom>
          <a:noFill/>
        </p:spPr>
        <p:txBody>
          <a:bodyPr wrap="square" lIns="0" tIns="0" rIns="0" bIns="0" rtlCol="0">
            <a:spAutoFit/>
          </a:bodyPr>
          <a:lstStyle/>
          <a:p>
            <a:pPr algn="ctr"/>
            <a:r>
              <a:rPr lang="en-US" sz="1400" dirty="0" smtClean="0"/>
              <a:t>Flow</a:t>
            </a:r>
          </a:p>
        </p:txBody>
      </p:sp>
      <p:sp>
        <p:nvSpPr>
          <p:cNvPr id="93" name="TextBox 92"/>
          <p:cNvSpPr txBox="1"/>
          <p:nvPr/>
        </p:nvSpPr>
        <p:spPr>
          <a:xfrm>
            <a:off x="281459" y="3274782"/>
            <a:ext cx="607035" cy="215444"/>
          </a:xfrm>
          <a:prstGeom prst="rect">
            <a:avLst/>
          </a:prstGeom>
          <a:noFill/>
        </p:spPr>
        <p:txBody>
          <a:bodyPr wrap="square" lIns="0" tIns="0" rIns="0" bIns="0" rtlCol="0">
            <a:spAutoFit/>
          </a:bodyPr>
          <a:lstStyle/>
          <a:p>
            <a:pPr algn="ctr"/>
            <a:r>
              <a:rPr lang="en-US" sz="1400" dirty="0" smtClean="0"/>
              <a:t>Fan-In</a:t>
            </a:r>
          </a:p>
        </p:txBody>
      </p:sp>
      <p:sp>
        <p:nvSpPr>
          <p:cNvPr id="94" name="TextBox 93"/>
          <p:cNvSpPr txBox="1"/>
          <p:nvPr/>
        </p:nvSpPr>
        <p:spPr>
          <a:xfrm>
            <a:off x="1529710" y="3274782"/>
            <a:ext cx="706852" cy="215444"/>
          </a:xfrm>
          <a:prstGeom prst="rect">
            <a:avLst/>
          </a:prstGeom>
          <a:noFill/>
        </p:spPr>
        <p:txBody>
          <a:bodyPr wrap="square" lIns="0" tIns="0" rIns="0" bIns="0" rtlCol="0">
            <a:spAutoFit/>
          </a:bodyPr>
          <a:lstStyle/>
          <a:p>
            <a:pPr algn="ctr"/>
            <a:r>
              <a:rPr lang="en-US" sz="1400" dirty="0" smtClean="0"/>
              <a:t>Fan-Out</a:t>
            </a:r>
          </a:p>
        </p:txBody>
      </p:sp>
      <p:sp>
        <p:nvSpPr>
          <p:cNvPr id="95" name="TextBox 94"/>
          <p:cNvSpPr txBox="1"/>
          <p:nvPr/>
        </p:nvSpPr>
        <p:spPr>
          <a:xfrm>
            <a:off x="2839842" y="3277368"/>
            <a:ext cx="704478" cy="215444"/>
          </a:xfrm>
          <a:prstGeom prst="rect">
            <a:avLst/>
          </a:prstGeom>
          <a:noFill/>
        </p:spPr>
        <p:txBody>
          <a:bodyPr wrap="square" lIns="0" tIns="0" rIns="0" bIns="0" rtlCol="0">
            <a:spAutoFit/>
          </a:bodyPr>
          <a:lstStyle/>
          <a:p>
            <a:pPr algn="ctr"/>
            <a:r>
              <a:rPr lang="en-US" sz="1400" dirty="0" err="1" smtClean="0"/>
              <a:t>BidiFlow</a:t>
            </a:r>
            <a:endParaRPr lang="en-US" sz="1400" dirty="0" smtClean="0"/>
          </a:p>
        </p:txBody>
      </p:sp>
      <p:sp>
        <p:nvSpPr>
          <p:cNvPr id="97" name="Content Placeholder 96"/>
          <p:cNvSpPr>
            <a:spLocks noGrp="1"/>
          </p:cNvSpPr>
          <p:nvPr>
            <p:ph sz="quarter" idx="14"/>
          </p:nvPr>
        </p:nvSpPr>
        <p:spPr/>
        <p:txBody>
          <a:bodyPr/>
          <a:lstStyle/>
          <a:p>
            <a:endParaRPr lang="en-US"/>
          </a:p>
        </p:txBody>
      </p:sp>
    </p:spTree>
    <p:extLst>
      <p:ext uri="{BB962C8B-B14F-4D97-AF65-F5344CB8AC3E}">
        <p14:creationId xmlns:p14="http://schemas.microsoft.com/office/powerpoint/2010/main" val="26744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Dissecting the Retry Stage</a:t>
            </a:r>
            <a:endParaRPr lang="en-US" dirty="0"/>
          </a:p>
        </p:txBody>
      </p:sp>
      <p:pic>
        <p:nvPicPr>
          <p:cNvPr id="5" name="Picture 4"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pic>
        <p:nvPicPr>
          <p:cNvPr id="34" name="Picture 33"/>
          <p:cNvPicPr>
            <a:picLocks noChangeAspect="1"/>
          </p:cNvPicPr>
          <p:nvPr/>
        </p:nvPicPr>
        <p:blipFill>
          <a:blip r:embed="rId4"/>
          <a:stretch>
            <a:fillRect/>
          </a:stretch>
        </p:blipFill>
        <p:spPr>
          <a:xfrm>
            <a:off x="3197882" y="2367280"/>
            <a:ext cx="504352" cy="504352"/>
          </a:xfrm>
          <a:prstGeom prst="rect">
            <a:avLst/>
          </a:prstGeom>
        </p:spPr>
      </p:pic>
      <p:cxnSp>
        <p:nvCxnSpPr>
          <p:cNvPr id="36" name="Straight Arrow Connector 35"/>
          <p:cNvCxnSpPr>
            <a:stCxn id="12" idx="1"/>
          </p:cNvCxnSpPr>
          <p:nvPr/>
        </p:nvCxnSpPr>
        <p:spPr>
          <a:xfrm flipV="1">
            <a:off x="4644514" y="2367280"/>
            <a:ext cx="636057" cy="185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11" idx="1"/>
          </p:cNvCxnSpPr>
          <p:nvPr/>
        </p:nvCxnSpPr>
        <p:spPr>
          <a:xfrm flipH="1">
            <a:off x="4646286" y="2960778"/>
            <a:ext cx="629627" cy="206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1626977" y="2370286"/>
            <a:ext cx="636057" cy="1858"/>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1630921" y="2956502"/>
            <a:ext cx="629627" cy="206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2264702" y="1919830"/>
            <a:ext cx="2381584" cy="1430772"/>
            <a:chOff x="2563282" y="1546605"/>
            <a:chExt cx="2381584" cy="1430772"/>
          </a:xfrm>
        </p:grpSpPr>
        <p:sp>
          <p:nvSpPr>
            <p:cNvPr id="10" name="Rectangle 9"/>
            <p:cNvSpPr/>
            <p:nvPr/>
          </p:nvSpPr>
          <p:spPr>
            <a:xfrm flipH="1">
              <a:off x="3024021" y="1546605"/>
              <a:ext cx="1461585" cy="143077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 name="Rectangle 10"/>
            <p:cNvSpPr/>
            <p:nvPr/>
          </p:nvSpPr>
          <p:spPr>
            <a:xfrm flipH="1">
              <a:off x="4487376" y="2371508"/>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2" name="Rectangle 11"/>
            <p:cNvSpPr/>
            <p:nvPr/>
          </p:nvSpPr>
          <p:spPr>
            <a:xfrm flipH="1">
              <a:off x="4485604" y="1777807"/>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3" name="Triangle 12"/>
            <p:cNvSpPr/>
            <p:nvPr/>
          </p:nvSpPr>
          <p:spPr>
            <a:xfrm rot="5400000" flipH="1">
              <a:off x="4495941" y="1771792"/>
              <a:ext cx="436111" cy="44560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4" name="Triangle 13"/>
            <p:cNvSpPr/>
            <p:nvPr/>
          </p:nvSpPr>
          <p:spPr>
            <a:xfrm rot="16200000" flipH="1">
              <a:off x="4500754" y="2368800"/>
              <a:ext cx="440188" cy="44560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 name="Rectangle 14"/>
            <p:cNvSpPr/>
            <p:nvPr/>
          </p:nvSpPr>
          <p:spPr>
            <a:xfrm flipH="1">
              <a:off x="2564761" y="1776538"/>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6" name="Triangle 15"/>
            <p:cNvSpPr/>
            <p:nvPr/>
          </p:nvSpPr>
          <p:spPr>
            <a:xfrm rot="5400000" flipH="1">
              <a:off x="2577386" y="1766014"/>
              <a:ext cx="437190" cy="456082"/>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7" name="Rectangle 16"/>
            <p:cNvSpPr/>
            <p:nvPr/>
          </p:nvSpPr>
          <p:spPr>
            <a:xfrm flipH="1">
              <a:off x="2563282" y="2369447"/>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8" name="Triangle 17"/>
            <p:cNvSpPr/>
            <p:nvPr/>
          </p:nvSpPr>
          <p:spPr>
            <a:xfrm rot="16200000" flipH="1">
              <a:off x="2578392" y="2361221"/>
              <a:ext cx="434340" cy="451543"/>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42" name="TextBox 41"/>
          <p:cNvSpPr txBox="1"/>
          <p:nvPr/>
        </p:nvSpPr>
        <p:spPr>
          <a:xfrm>
            <a:off x="2311476" y="1870191"/>
            <a:ext cx="274114" cy="276999"/>
          </a:xfrm>
          <a:prstGeom prst="rect">
            <a:avLst/>
          </a:prstGeom>
          <a:noFill/>
        </p:spPr>
        <p:txBody>
          <a:bodyPr wrap="none" lIns="0" tIns="0" rIns="0" bIns="0" rtlCol="0">
            <a:spAutoFit/>
          </a:bodyPr>
          <a:lstStyle/>
          <a:p>
            <a:pPr algn="ctr"/>
            <a:r>
              <a:rPr lang="en-US" dirty="0" smtClean="0"/>
              <a:t>in1</a:t>
            </a:r>
          </a:p>
        </p:txBody>
      </p:sp>
      <p:sp>
        <p:nvSpPr>
          <p:cNvPr id="43" name="TextBox 42"/>
          <p:cNvSpPr txBox="1"/>
          <p:nvPr/>
        </p:nvSpPr>
        <p:spPr>
          <a:xfrm>
            <a:off x="4236799" y="1870191"/>
            <a:ext cx="434414" cy="276999"/>
          </a:xfrm>
          <a:prstGeom prst="rect">
            <a:avLst/>
          </a:prstGeom>
          <a:noFill/>
        </p:spPr>
        <p:txBody>
          <a:bodyPr wrap="none" lIns="0" tIns="0" rIns="0" bIns="0" rtlCol="0">
            <a:spAutoFit/>
          </a:bodyPr>
          <a:lstStyle/>
          <a:p>
            <a:pPr algn="ctr"/>
            <a:r>
              <a:rPr lang="en-US" smtClean="0"/>
              <a:t>out1</a:t>
            </a:r>
            <a:endParaRPr lang="en-US" dirty="0" smtClean="0"/>
          </a:p>
        </p:txBody>
      </p:sp>
      <p:sp>
        <p:nvSpPr>
          <p:cNvPr id="44" name="TextBox 43"/>
          <p:cNvSpPr txBox="1"/>
          <p:nvPr/>
        </p:nvSpPr>
        <p:spPr>
          <a:xfrm>
            <a:off x="4301901" y="3172938"/>
            <a:ext cx="301365" cy="276999"/>
          </a:xfrm>
          <a:prstGeom prst="rect">
            <a:avLst/>
          </a:prstGeom>
          <a:noFill/>
        </p:spPr>
        <p:txBody>
          <a:bodyPr wrap="none" lIns="0" tIns="0" rIns="0" bIns="0" rtlCol="0">
            <a:spAutoFit/>
          </a:bodyPr>
          <a:lstStyle/>
          <a:p>
            <a:pPr algn="ctr"/>
            <a:r>
              <a:rPr lang="en-US" dirty="0" smtClean="0"/>
              <a:t>in2</a:t>
            </a:r>
          </a:p>
        </p:txBody>
      </p:sp>
      <p:sp>
        <p:nvSpPr>
          <p:cNvPr id="45" name="TextBox 44"/>
          <p:cNvSpPr txBox="1"/>
          <p:nvPr/>
        </p:nvSpPr>
        <p:spPr>
          <a:xfrm>
            <a:off x="2229336" y="3184922"/>
            <a:ext cx="461665" cy="276999"/>
          </a:xfrm>
          <a:prstGeom prst="rect">
            <a:avLst/>
          </a:prstGeom>
          <a:noFill/>
        </p:spPr>
        <p:txBody>
          <a:bodyPr wrap="none" lIns="0" tIns="0" rIns="0" bIns="0" rtlCol="0">
            <a:spAutoFit/>
          </a:bodyPr>
          <a:lstStyle/>
          <a:p>
            <a:pPr algn="ctr"/>
            <a:r>
              <a:rPr lang="en-US" dirty="0"/>
              <a:t>o</a:t>
            </a:r>
            <a:r>
              <a:rPr lang="en-US" dirty="0" smtClean="0"/>
              <a:t>ut2</a:t>
            </a:r>
          </a:p>
        </p:txBody>
      </p:sp>
      <p:sp>
        <p:nvSpPr>
          <p:cNvPr id="33" name="TextBox 32"/>
          <p:cNvSpPr txBox="1"/>
          <p:nvPr/>
        </p:nvSpPr>
        <p:spPr>
          <a:xfrm>
            <a:off x="1652643" y="2387958"/>
            <a:ext cx="490519" cy="276999"/>
          </a:xfrm>
          <a:prstGeom prst="rect">
            <a:avLst/>
          </a:prstGeom>
          <a:noFill/>
          <a:ln>
            <a:noFill/>
          </a:ln>
        </p:spPr>
        <p:txBody>
          <a:bodyPr wrap="none" lIns="0" tIns="0" rIns="0" bIns="0" rtlCol="0">
            <a:spAutoFit/>
          </a:bodyPr>
          <a:lstStyle/>
          <a:p>
            <a:pPr algn="ctr"/>
            <a:r>
              <a:rPr lang="en-US" dirty="0" smtClean="0">
                <a:solidFill>
                  <a:srgbClr val="00B050"/>
                </a:solidFill>
              </a:rPr>
              <a:t>push</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8598" y="1911022"/>
            <a:ext cx="456258" cy="456258"/>
          </a:xfrm>
          <a:prstGeom prst="rect">
            <a:avLst/>
          </a:prstGeom>
        </p:spPr>
      </p:pic>
      <p:sp>
        <p:nvSpPr>
          <p:cNvPr id="35" name="TextBox 34"/>
          <p:cNvSpPr txBox="1"/>
          <p:nvPr/>
        </p:nvSpPr>
        <p:spPr>
          <a:xfrm>
            <a:off x="3725743" y="1067061"/>
            <a:ext cx="1379353" cy="369332"/>
          </a:xfrm>
          <a:prstGeom prst="rect">
            <a:avLst/>
          </a:prstGeom>
          <a:noFill/>
        </p:spPr>
        <p:txBody>
          <a:bodyPr wrap="none" lIns="0" tIns="0" rIns="0" bIns="0" rtlCol="0">
            <a:spAutoFit/>
          </a:bodyPr>
          <a:lstStyle/>
          <a:p>
            <a:pPr algn="ctr"/>
            <a:r>
              <a:rPr lang="en-US" sz="2400" dirty="0" smtClean="0"/>
              <a:t>Error Case</a:t>
            </a:r>
          </a:p>
        </p:txBody>
      </p:sp>
      <p:grpSp>
        <p:nvGrpSpPr>
          <p:cNvPr id="38" name="Group 37"/>
          <p:cNvGrpSpPr/>
          <p:nvPr/>
        </p:nvGrpSpPr>
        <p:grpSpPr>
          <a:xfrm>
            <a:off x="5275913" y="1919830"/>
            <a:ext cx="1922324" cy="1430772"/>
            <a:chOff x="5275913" y="1919830"/>
            <a:chExt cx="1922324" cy="1430772"/>
          </a:xfrm>
        </p:grpSpPr>
        <p:sp>
          <p:nvSpPr>
            <p:cNvPr id="39" name="Rectangle 38"/>
            <p:cNvSpPr/>
            <p:nvPr/>
          </p:nvSpPr>
          <p:spPr>
            <a:xfrm flipH="1">
              <a:off x="5736652" y="1919830"/>
              <a:ext cx="1461585" cy="1430772"/>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7" name="Rectangle 46"/>
            <p:cNvSpPr/>
            <p:nvPr/>
          </p:nvSpPr>
          <p:spPr>
            <a:xfrm flipH="1">
              <a:off x="5277392" y="2149763"/>
              <a:ext cx="457490" cy="43621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8" name="Triangle 47"/>
            <p:cNvSpPr/>
            <p:nvPr/>
          </p:nvSpPr>
          <p:spPr>
            <a:xfrm rot="5400000" flipH="1">
              <a:off x="5290017" y="2139239"/>
              <a:ext cx="437190" cy="456082"/>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9" name="Rectangle 48"/>
            <p:cNvSpPr/>
            <p:nvPr/>
          </p:nvSpPr>
          <p:spPr>
            <a:xfrm flipH="1">
              <a:off x="5275913" y="2742672"/>
              <a:ext cx="457490" cy="43621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0" name="Triangle 49"/>
            <p:cNvSpPr/>
            <p:nvPr/>
          </p:nvSpPr>
          <p:spPr>
            <a:xfrm rot="16200000" flipH="1">
              <a:off x="5291023" y="2734446"/>
              <a:ext cx="434340" cy="451543"/>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46" name="TextBox 45"/>
          <p:cNvSpPr txBox="1"/>
          <p:nvPr/>
        </p:nvSpPr>
        <p:spPr>
          <a:xfrm>
            <a:off x="5977117" y="2542883"/>
            <a:ext cx="980653" cy="184666"/>
          </a:xfrm>
          <a:prstGeom prst="rect">
            <a:avLst/>
          </a:prstGeom>
          <a:noFill/>
        </p:spPr>
        <p:txBody>
          <a:bodyPr wrap="none" lIns="0" tIns="0" rIns="0" bIns="0" rtlCol="0">
            <a:spAutoFit/>
          </a:bodyPr>
          <a:lstStyle/>
          <a:p>
            <a:pPr algn="ctr"/>
            <a:r>
              <a:rPr lang="en-US" sz="1200" smtClean="0"/>
              <a:t>High Risk </a:t>
            </a:r>
            <a:r>
              <a:rPr lang="en-US" sz="1200" dirty="0" smtClean="0"/>
              <a:t>Flow</a:t>
            </a:r>
          </a:p>
        </p:txBody>
      </p:sp>
      <p:sp>
        <p:nvSpPr>
          <p:cNvPr id="53" name="TextBox 52"/>
          <p:cNvSpPr txBox="1"/>
          <p:nvPr/>
        </p:nvSpPr>
        <p:spPr>
          <a:xfrm>
            <a:off x="3081611" y="3134416"/>
            <a:ext cx="717762" cy="184666"/>
          </a:xfrm>
          <a:prstGeom prst="rect">
            <a:avLst/>
          </a:prstGeom>
          <a:noFill/>
        </p:spPr>
        <p:txBody>
          <a:bodyPr wrap="none" lIns="0" tIns="0" rIns="0" bIns="0" rtlCol="0">
            <a:spAutoFit/>
          </a:bodyPr>
          <a:lstStyle/>
          <a:p>
            <a:pPr algn="ctr"/>
            <a:r>
              <a:rPr lang="en-US" sz="1200" dirty="0" smtClean="0"/>
              <a:t>Retry Gate</a:t>
            </a:r>
          </a:p>
        </p:txBody>
      </p:sp>
      <p:grpSp>
        <p:nvGrpSpPr>
          <p:cNvPr id="51" name="Group 50"/>
          <p:cNvGrpSpPr/>
          <p:nvPr/>
        </p:nvGrpSpPr>
        <p:grpSpPr>
          <a:xfrm>
            <a:off x="7491699" y="4267222"/>
            <a:ext cx="1347312" cy="411362"/>
            <a:chOff x="7491699" y="4267222"/>
            <a:chExt cx="1347312" cy="411362"/>
          </a:xfrm>
        </p:grpSpPr>
        <p:cxnSp>
          <p:nvCxnSpPr>
            <p:cNvPr id="52" name="Straight Arrow Connector 51"/>
            <p:cNvCxnSpPr/>
            <p:nvPr/>
          </p:nvCxnSpPr>
          <p:spPr>
            <a:xfrm>
              <a:off x="7491699" y="4378929"/>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7513800" y="4622797"/>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7944574" y="4267222"/>
              <a:ext cx="894437" cy="184666"/>
            </a:xfrm>
            <a:prstGeom prst="rect">
              <a:avLst/>
            </a:prstGeom>
            <a:noFill/>
          </p:spPr>
          <p:txBody>
            <a:bodyPr wrap="square" lIns="0" tIns="0" rIns="0" bIns="0" rtlCol="0">
              <a:spAutoFit/>
            </a:bodyPr>
            <a:lstStyle/>
            <a:p>
              <a:r>
                <a:rPr lang="en-US" sz="1200" dirty="0" smtClean="0"/>
                <a:t>No demand</a:t>
              </a:r>
            </a:p>
          </p:txBody>
        </p:sp>
        <p:sp>
          <p:nvSpPr>
            <p:cNvPr id="56" name="TextBox 55"/>
            <p:cNvSpPr txBox="1"/>
            <p:nvPr/>
          </p:nvSpPr>
          <p:spPr>
            <a:xfrm>
              <a:off x="7938812" y="4493918"/>
              <a:ext cx="894437" cy="184666"/>
            </a:xfrm>
            <a:prstGeom prst="rect">
              <a:avLst/>
            </a:prstGeom>
            <a:noFill/>
          </p:spPr>
          <p:txBody>
            <a:bodyPr wrap="square" lIns="0" tIns="0" rIns="0" bIns="0" rtlCol="0">
              <a:spAutoFit/>
            </a:bodyPr>
            <a:lstStyle/>
            <a:p>
              <a:r>
                <a:rPr lang="en-US" sz="1200" dirty="0" smtClean="0"/>
                <a:t>Demand</a:t>
              </a:r>
            </a:p>
          </p:txBody>
        </p:sp>
      </p:grpSp>
    </p:spTree>
    <p:extLst>
      <p:ext uri="{BB962C8B-B14F-4D97-AF65-F5344CB8AC3E}">
        <p14:creationId xmlns:p14="http://schemas.microsoft.com/office/powerpoint/2010/main" val="180930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Dissecting the Retry Stage</a:t>
            </a:r>
            <a:endParaRPr lang="en-US" dirty="0"/>
          </a:p>
        </p:txBody>
      </p:sp>
      <p:pic>
        <p:nvPicPr>
          <p:cNvPr id="5" name="Picture 4"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pic>
        <p:nvPicPr>
          <p:cNvPr id="34" name="Picture 33"/>
          <p:cNvPicPr>
            <a:picLocks noChangeAspect="1"/>
          </p:cNvPicPr>
          <p:nvPr/>
        </p:nvPicPr>
        <p:blipFill>
          <a:blip r:embed="rId4"/>
          <a:stretch>
            <a:fillRect/>
          </a:stretch>
        </p:blipFill>
        <p:spPr>
          <a:xfrm>
            <a:off x="3197882" y="2367280"/>
            <a:ext cx="504352" cy="504352"/>
          </a:xfrm>
          <a:prstGeom prst="rect">
            <a:avLst/>
          </a:prstGeom>
        </p:spPr>
      </p:pic>
      <p:cxnSp>
        <p:nvCxnSpPr>
          <p:cNvPr id="36" name="Straight Arrow Connector 35"/>
          <p:cNvCxnSpPr>
            <a:stCxn id="12" idx="1"/>
          </p:cNvCxnSpPr>
          <p:nvPr/>
        </p:nvCxnSpPr>
        <p:spPr>
          <a:xfrm flipV="1">
            <a:off x="4644514" y="2367280"/>
            <a:ext cx="636057" cy="1858"/>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11" idx="1"/>
          </p:cNvCxnSpPr>
          <p:nvPr/>
        </p:nvCxnSpPr>
        <p:spPr>
          <a:xfrm flipH="1">
            <a:off x="4646286" y="2960778"/>
            <a:ext cx="629627" cy="206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1626977" y="2370286"/>
            <a:ext cx="636057" cy="1858"/>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1630921" y="2956502"/>
            <a:ext cx="629627" cy="206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2264702" y="1919830"/>
            <a:ext cx="2381584" cy="1430772"/>
            <a:chOff x="2563282" y="1546605"/>
            <a:chExt cx="2381584" cy="1430772"/>
          </a:xfrm>
        </p:grpSpPr>
        <p:sp>
          <p:nvSpPr>
            <p:cNvPr id="10" name="Rectangle 9"/>
            <p:cNvSpPr/>
            <p:nvPr/>
          </p:nvSpPr>
          <p:spPr>
            <a:xfrm flipH="1">
              <a:off x="3024021" y="1546605"/>
              <a:ext cx="1461585" cy="143077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 name="Rectangle 10"/>
            <p:cNvSpPr/>
            <p:nvPr/>
          </p:nvSpPr>
          <p:spPr>
            <a:xfrm flipH="1">
              <a:off x="4487376" y="2371508"/>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2" name="Rectangle 11"/>
            <p:cNvSpPr/>
            <p:nvPr/>
          </p:nvSpPr>
          <p:spPr>
            <a:xfrm flipH="1">
              <a:off x="4485604" y="1777807"/>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3" name="Triangle 12"/>
            <p:cNvSpPr/>
            <p:nvPr/>
          </p:nvSpPr>
          <p:spPr>
            <a:xfrm rot="5400000" flipH="1">
              <a:off x="4495941" y="1771792"/>
              <a:ext cx="436111" cy="44560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4" name="Triangle 13"/>
            <p:cNvSpPr/>
            <p:nvPr/>
          </p:nvSpPr>
          <p:spPr>
            <a:xfrm rot="16200000" flipH="1">
              <a:off x="4500754" y="2368800"/>
              <a:ext cx="440188" cy="44560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 name="Rectangle 14"/>
            <p:cNvSpPr/>
            <p:nvPr/>
          </p:nvSpPr>
          <p:spPr>
            <a:xfrm flipH="1">
              <a:off x="2564761" y="1776538"/>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6" name="Triangle 15"/>
            <p:cNvSpPr/>
            <p:nvPr/>
          </p:nvSpPr>
          <p:spPr>
            <a:xfrm rot="5400000" flipH="1">
              <a:off x="2577386" y="1766014"/>
              <a:ext cx="437190" cy="456082"/>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7" name="Rectangle 16"/>
            <p:cNvSpPr/>
            <p:nvPr/>
          </p:nvSpPr>
          <p:spPr>
            <a:xfrm flipH="1">
              <a:off x="2563282" y="2369447"/>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8" name="Triangle 17"/>
            <p:cNvSpPr/>
            <p:nvPr/>
          </p:nvSpPr>
          <p:spPr>
            <a:xfrm rot="16200000" flipH="1">
              <a:off x="2578392" y="2361221"/>
              <a:ext cx="434340" cy="451543"/>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42" name="TextBox 41"/>
          <p:cNvSpPr txBox="1"/>
          <p:nvPr/>
        </p:nvSpPr>
        <p:spPr>
          <a:xfrm>
            <a:off x="2311476" y="1870191"/>
            <a:ext cx="274114" cy="276999"/>
          </a:xfrm>
          <a:prstGeom prst="rect">
            <a:avLst/>
          </a:prstGeom>
          <a:noFill/>
        </p:spPr>
        <p:txBody>
          <a:bodyPr wrap="none" lIns="0" tIns="0" rIns="0" bIns="0" rtlCol="0">
            <a:spAutoFit/>
          </a:bodyPr>
          <a:lstStyle/>
          <a:p>
            <a:pPr algn="ctr"/>
            <a:r>
              <a:rPr lang="en-US" dirty="0" smtClean="0"/>
              <a:t>in1</a:t>
            </a:r>
          </a:p>
        </p:txBody>
      </p:sp>
      <p:sp>
        <p:nvSpPr>
          <p:cNvPr id="43" name="TextBox 42"/>
          <p:cNvSpPr txBox="1"/>
          <p:nvPr/>
        </p:nvSpPr>
        <p:spPr>
          <a:xfrm>
            <a:off x="4236799" y="1870191"/>
            <a:ext cx="434414" cy="276999"/>
          </a:xfrm>
          <a:prstGeom prst="rect">
            <a:avLst/>
          </a:prstGeom>
          <a:noFill/>
        </p:spPr>
        <p:txBody>
          <a:bodyPr wrap="none" lIns="0" tIns="0" rIns="0" bIns="0" rtlCol="0">
            <a:spAutoFit/>
          </a:bodyPr>
          <a:lstStyle/>
          <a:p>
            <a:pPr algn="ctr"/>
            <a:r>
              <a:rPr lang="en-US" smtClean="0"/>
              <a:t>out1</a:t>
            </a:r>
            <a:endParaRPr lang="en-US" dirty="0" smtClean="0"/>
          </a:p>
        </p:txBody>
      </p:sp>
      <p:sp>
        <p:nvSpPr>
          <p:cNvPr id="44" name="TextBox 43"/>
          <p:cNvSpPr txBox="1"/>
          <p:nvPr/>
        </p:nvSpPr>
        <p:spPr>
          <a:xfrm>
            <a:off x="4301901" y="3172938"/>
            <a:ext cx="301365" cy="276999"/>
          </a:xfrm>
          <a:prstGeom prst="rect">
            <a:avLst/>
          </a:prstGeom>
          <a:noFill/>
        </p:spPr>
        <p:txBody>
          <a:bodyPr wrap="none" lIns="0" tIns="0" rIns="0" bIns="0" rtlCol="0">
            <a:spAutoFit/>
          </a:bodyPr>
          <a:lstStyle/>
          <a:p>
            <a:pPr algn="ctr"/>
            <a:r>
              <a:rPr lang="en-US" dirty="0" smtClean="0"/>
              <a:t>in2</a:t>
            </a:r>
          </a:p>
        </p:txBody>
      </p:sp>
      <p:sp>
        <p:nvSpPr>
          <p:cNvPr id="45" name="TextBox 44"/>
          <p:cNvSpPr txBox="1"/>
          <p:nvPr/>
        </p:nvSpPr>
        <p:spPr>
          <a:xfrm>
            <a:off x="2229336" y="3184922"/>
            <a:ext cx="461665" cy="276999"/>
          </a:xfrm>
          <a:prstGeom prst="rect">
            <a:avLst/>
          </a:prstGeom>
          <a:noFill/>
        </p:spPr>
        <p:txBody>
          <a:bodyPr wrap="none" lIns="0" tIns="0" rIns="0" bIns="0" rtlCol="0">
            <a:spAutoFit/>
          </a:bodyPr>
          <a:lstStyle/>
          <a:p>
            <a:pPr algn="ctr"/>
            <a:r>
              <a:rPr lang="en-US" dirty="0"/>
              <a:t>o</a:t>
            </a:r>
            <a:r>
              <a:rPr lang="en-US" dirty="0" smtClean="0"/>
              <a:t>ut2</a:t>
            </a:r>
          </a:p>
        </p:txBody>
      </p:sp>
      <p:sp>
        <p:nvSpPr>
          <p:cNvPr id="46" name="TextBox 45"/>
          <p:cNvSpPr txBox="1"/>
          <p:nvPr/>
        </p:nvSpPr>
        <p:spPr>
          <a:xfrm>
            <a:off x="3725741" y="1067061"/>
            <a:ext cx="1379353" cy="369332"/>
          </a:xfrm>
          <a:prstGeom prst="rect">
            <a:avLst/>
          </a:prstGeom>
          <a:noFill/>
        </p:spPr>
        <p:txBody>
          <a:bodyPr wrap="none" lIns="0" tIns="0" rIns="0" bIns="0" rtlCol="0">
            <a:spAutoFit/>
          </a:bodyPr>
          <a:lstStyle/>
          <a:p>
            <a:pPr algn="ctr"/>
            <a:r>
              <a:rPr lang="en-US" sz="2400" dirty="0" smtClean="0"/>
              <a:t>Error Case</a:t>
            </a:r>
          </a:p>
        </p:txBody>
      </p:sp>
      <p:sp>
        <p:nvSpPr>
          <p:cNvPr id="33" name="TextBox 32"/>
          <p:cNvSpPr txBox="1"/>
          <p:nvPr/>
        </p:nvSpPr>
        <p:spPr>
          <a:xfrm>
            <a:off x="4727454" y="2387958"/>
            <a:ext cx="490519" cy="276999"/>
          </a:xfrm>
          <a:prstGeom prst="rect">
            <a:avLst/>
          </a:prstGeom>
          <a:noFill/>
          <a:ln>
            <a:noFill/>
          </a:ln>
        </p:spPr>
        <p:txBody>
          <a:bodyPr wrap="none" lIns="0" tIns="0" rIns="0" bIns="0" rtlCol="0">
            <a:spAutoFit/>
          </a:bodyPr>
          <a:lstStyle/>
          <a:p>
            <a:pPr algn="ctr"/>
            <a:r>
              <a:rPr lang="en-US" dirty="0" smtClean="0">
                <a:solidFill>
                  <a:srgbClr val="00B050"/>
                </a:solidFill>
              </a:rPr>
              <a:t>push</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3409" y="1911022"/>
            <a:ext cx="456258" cy="456258"/>
          </a:xfrm>
          <a:prstGeom prst="rect">
            <a:avLst/>
          </a:prstGeom>
        </p:spPr>
      </p:pic>
      <p:grpSp>
        <p:nvGrpSpPr>
          <p:cNvPr id="32" name="Group 31"/>
          <p:cNvGrpSpPr/>
          <p:nvPr/>
        </p:nvGrpSpPr>
        <p:grpSpPr>
          <a:xfrm>
            <a:off x="5275913" y="1919830"/>
            <a:ext cx="1922324" cy="1430772"/>
            <a:chOff x="5275913" y="1919830"/>
            <a:chExt cx="1922324" cy="1430772"/>
          </a:xfrm>
        </p:grpSpPr>
        <p:sp>
          <p:nvSpPr>
            <p:cNvPr id="35" name="Rectangle 34"/>
            <p:cNvSpPr/>
            <p:nvPr/>
          </p:nvSpPr>
          <p:spPr>
            <a:xfrm flipH="1">
              <a:off x="5736652" y="1919830"/>
              <a:ext cx="1461585" cy="1430772"/>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8" name="Rectangle 37"/>
            <p:cNvSpPr/>
            <p:nvPr/>
          </p:nvSpPr>
          <p:spPr>
            <a:xfrm flipH="1">
              <a:off x="5277392" y="2149763"/>
              <a:ext cx="457490" cy="43621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9" name="Triangle 38"/>
            <p:cNvSpPr/>
            <p:nvPr/>
          </p:nvSpPr>
          <p:spPr>
            <a:xfrm rot="5400000" flipH="1">
              <a:off x="5290017" y="2139239"/>
              <a:ext cx="437190" cy="456082"/>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7" name="Rectangle 46"/>
            <p:cNvSpPr/>
            <p:nvPr/>
          </p:nvSpPr>
          <p:spPr>
            <a:xfrm flipH="1">
              <a:off x="5275913" y="2742672"/>
              <a:ext cx="457490" cy="43621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8" name="Triangle 47"/>
            <p:cNvSpPr/>
            <p:nvPr/>
          </p:nvSpPr>
          <p:spPr>
            <a:xfrm rot="16200000" flipH="1">
              <a:off x="5291023" y="2734446"/>
              <a:ext cx="434340" cy="451543"/>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50" name="TextBox 49"/>
          <p:cNvSpPr txBox="1"/>
          <p:nvPr/>
        </p:nvSpPr>
        <p:spPr>
          <a:xfrm>
            <a:off x="5977117" y="2542883"/>
            <a:ext cx="980653" cy="184666"/>
          </a:xfrm>
          <a:prstGeom prst="rect">
            <a:avLst/>
          </a:prstGeom>
          <a:noFill/>
        </p:spPr>
        <p:txBody>
          <a:bodyPr wrap="none" lIns="0" tIns="0" rIns="0" bIns="0" rtlCol="0">
            <a:spAutoFit/>
          </a:bodyPr>
          <a:lstStyle/>
          <a:p>
            <a:pPr algn="ctr"/>
            <a:r>
              <a:rPr lang="en-US" sz="1200" smtClean="0"/>
              <a:t>High Risk </a:t>
            </a:r>
            <a:r>
              <a:rPr lang="en-US" sz="1200" dirty="0" smtClean="0"/>
              <a:t>Flow</a:t>
            </a:r>
          </a:p>
        </p:txBody>
      </p:sp>
      <p:sp>
        <p:nvSpPr>
          <p:cNvPr id="52" name="TextBox 51"/>
          <p:cNvSpPr txBox="1"/>
          <p:nvPr/>
        </p:nvSpPr>
        <p:spPr>
          <a:xfrm>
            <a:off x="3081611" y="3134416"/>
            <a:ext cx="717762" cy="184666"/>
          </a:xfrm>
          <a:prstGeom prst="rect">
            <a:avLst/>
          </a:prstGeom>
          <a:noFill/>
        </p:spPr>
        <p:txBody>
          <a:bodyPr wrap="none" lIns="0" tIns="0" rIns="0" bIns="0" rtlCol="0">
            <a:spAutoFit/>
          </a:bodyPr>
          <a:lstStyle/>
          <a:p>
            <a:pPr algn="ctr"/>
            <a:r>
              <a:rPr lang="en-US" sz="1200" dirty="0" smtClean="0"/>
              <a:t>Retry Gate</a:t>
            </a:r>
          </a:p>
        </p:txBody>
      </p:sp>
      <p:grpSp>
        <p:nvGrpSpPr>
          <p:cNvPr id="49" name="Group 48"/>
          <p:cNvGrpSpPr/>
          <p:nvPr/>
        </p:nvGrpSpPr>
        <p:grpSpPr>
          <a:xfrm>
            <a:off x="7491699" y="4267222"/>
            <a:ext cx="1347312" cy="411362"/>
            <a:chOff x="7491699" y="4267222"/>
            <a:chExt cx="1347312" cy="411362"/>
          </a:xfrm>
        </p:grpSpPr>
        <p:cxnSp>
          <p:nvCxnSpPr>
            <p:cNvPr id="51" name="Straight Arrow Connector 50"/>
            <p:cNvCxnSpPr/>
            <p:nvPr/>
          </p:nvCxnSpPr>
          <p:spPr>
            <a:xfrm>
              <a:off x="7491699" y="4378929"/>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7513800" y="4622797"/>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7944574" y="4267222"/>
              <a:ext cx="894437" cy="184666"/>
            </a:xfrm>
            <a:prstGeom prst="rect">
              <a:avLst/>
            </a:prstGeom>
            <a:noFill/>
          </p:spPr>
          <p:txBody>
            <a:bodyPr wrap="square" lIns="0" tIns="0" rIns="0" bIns="0" rtlCol="0">
              <a:spAutoFit/>
            </a:bodyPr>
            <a:lstStyle/>
            <a:p>
              <a:r>
                <a:rPr lang="en-US" sz="1200" dirty="0" smtClean="0"/>
                <a:t>No demand</a:t>
              </a:r>
            </a:p>
          </p:txBody>
        </p:sp>
        <p:sp>
          <p:nvSpPr>
            <p:cNvPr id="55" name="TextBox 54"/>
            <p:cNvSpPr txBox="1"/>
            <p:nvPr/>
          </p:nvSpPr>
          <p:spPr>
            <a:xfrm>
              <a:off x="7938812" y="4493918"/>
              <a:ext cx="894437" cy="184666"/>
            </a:xfrm>
            <a:prstGeom prst="rect">
              <a:avLst/>
            </a:prstGeom>
            <a:noFill/>
          </p:spPr>
          <p:txBody>
            <a:bodyPr wrap="square" lIns="0" tIns="0" rIns="0" bIns="0" rtlCol="0">
              <a:spAutoFit/>
            </a:bodyPr>
            <a:lstStyle/>
            <a:p>
              <a:r>
                <a:rPr lang="en-US" sz="1200" dirty="0" smtClean="0"/>
                <a:t>Demand</a:t>
              </a:r>
            </a:p>
          </p:txBody>
        </p:sp>
      </p:grpSp>
    </p:spTree>
    <p:extLst>
      <p:ext uri="{BB962C8B-B14F-4D97-AF65-F5344CB8AC3E}">
        <p14:creationId xmlns:p14="http://schemas.microsoft.com/office/powerpoint/2010/main" val="755601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5452" y="2503798"/>
            <a:ext cx="449150" cy="449150"/>
          </a:xfrm>
          <a:prstGeom prst="rect">
            <a:avLst/>
          </a:prstGeom>
        </p:spPr>
      </p:pic>
      <p:sp>
        <p:nvSpPr>
          <p:cNvPr id="2" name="Title 1"/>
          <p:cNvSpPr>
            <a:spLocks noGrp="1"/>
          </p:cNvSpPr>
          <p:nvPr>
            <p:ph type="title"/>
          </p:nvPr>
        </p:nvSpPr>
        <p:spPr/>
        <p:txBody>
          <a:bodyPr/>
          <a:lstStyle/>
          <a:p>
            <a:r>
              <a:rPr lang="en-US" dirty="0" smtClean="0"/>
              <a:t>Dissecting the Retry Stage</a:t>
            </a:r>
            <a:endParaRPr lang="en-US" dirty="0"/>
          </a:p>
        </p:txBody>
      </p:sp>
      <p:pic>
        <p:nvPicPr>
          <p:cNvPr id="5" name="Picture 4" descr="squbs1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pic>
        <p:nvPicPr>
          <p:cNvPr id="34" name="Picture 33"/>
          <p:cNvPicPr>
            <a:picLocks noChangeAspect="1"/>
          </p:cNvPicPr>
          <p:nvPr/>
        </p:nvPicPr>
        <p:blipFill>
          <a:blip r:embed="rId5"/>
          <a:stretch>
            <a:fillRect/>
          </a:stretch>
        </p:blipFill>
        <p:spPr>
          <a:xfrm>
            <a:off x="3197882" y="2367280"/>
            <a:ext cx="504352" cy="504352"/>
          </a:xfrm>
          <a:prstGeom prst="rect">
            <a:avLst/>
          </a:prstGeom>
        </p:spPr>
      </p:pic>
      <p:cxnSp>
        <p:nvCxnSpPr>
          <p:cNvPr id="36" name="Straight Arrow Connector 35"/>
          <p:cNvCxnSpPr>
            <a:stCxn id="12" idx="1"/>
          </p:cNvCxnSpPr>
          <p:nvPr/>
        </p:nvCxnSpPr>
        <p:spPr>
          <a:xfrm flipV="1">
            <a:off x="4644514" y="2367280"/>
            <a:ext cx="636057" cy="1858"/>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11" idx="1"/>
          </p:cNvCxnSpPr>
          <p:nvPr/>
        </p:nvCxnSpPr>
        <p:spPr>
          <a:xfrm flipH="1">
            <a:off x="4646286" y="2960778"/>
            <a:ext cx="629627" cy="2061"/>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1626977" y="2370286"/>
            <a:ext cx="636057" cy="1858"/>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1630921" y="2956502"/>
            <a:ext cx="629627" cy="206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2264702" y="1919830"/>
            <a:ext cx="2381584" cy="1430772"/>
            <a:chOff x="2563282" y="1546605"/>
            <a:chExt cx="2381584" cy="1430772"/>
          </a:xfrm>
        </p:grpSpPr>
        <p:sp>
          <p:nvSpPr>
            <p:cNvPr id="10" name="Rectangle 9"/>
            <p:cNvSpPr/>
            <p:nvPr/>
          </p:nvSpPr>
          <p:spPr>
            <a:xfrm flipH="1">
              <a:off x="3024021" y="1546605"/>
              <a:ext cx="1461585" cy="143077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 name="Rectangle 10"/>
            <p:cNvSpPr/>
            <p:nvPr/>
          </p:nvSpPr>
          <p:spPr>
            <a:xfrm flipH="1">
              <a:off x="4487376" y="2371508"/>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2" name="Rectangle 11"/>
            <p:cNvSpPr/>
            <p:nvPr/>
          </p:nvSpPr>
          <p:spPr>
            <a:xfrm flipH="1">
              <a:off x="4485604" y="1777807"/>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3" name="Triangle 12"/>
            <p:cNvSpPr/>
            <p:nvPr/>
          </p:nvSpPr>
          <p:spPr>
            <a:xfrm rot="5400000" flipH="1">
              <a:off x="4495941" y="1771792"/>
              <a:ext cx="436111" cy="44560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4" name="Triangle 13"/>
            <p:cNvSpPr/>
            <p:nvPr/>
          </p:nvSpPr>
          <p:spPr>
            <a:xfrm rot="16200000" flipH="1">
              <a:off x="4500754" y="2368800"/>
              <a:ext cx="440188" cy="44560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 name="Rectangle 14"/>
            <p:cNvSpPr/>
            <p:nvPr/>
          </p:nvSpPr>
          <p:spPr>
            <a:xfrm flipH="1">
              <a:off x="2564761" y="1776538"/>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6" name="Triangle 15"/>
            <p:cNvSpPr/>
            <p:nvPr/>
          </p:nvSpPr>
          <p:spPr>
            <a:xfrm rot="5400000" flipH="1">
              <a:off x="2577386" y="1766014"/>
              <a:ext cx="437190" cy="456082"/>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7" name="Rectangle 16"/>
            <p:cNvSpPr/>
            <p:nvPr/>
          </p:nvSpPr>
          <p:spPr>
            <a:xfrm flipH="1">
              <a:off x="2563282" y="2369447"/>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8" name="Triangle 17"/>
            <p:cNvSpPr/>
            <p:nvPr/>
          </p:nvSpPr>
          <p:spPr>
            <a:xfrm rot="16200000" flipH="1">
              <a:off x="2578392" y="2361221"/>
              <a:ext cx="434340" cy="451543"/>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42" name="TextBox 41"/>
          <p:cNvSpPr txBox="1"/>
          <p:nvPr/>
        </p:nvSpPr>
        <p:spPr>
          <a:xfrm>
            <a:off x="2311476" y="1870191"/>
            <a:ext cx="274114" cy="276999"/>
          </a:xfrm>
          <a:prstGeom prst="rect">
            <a:avLst/>
          </a:prstGeom>
          <a:noFill/>
        </p:spPr>
        <p:txBody>
          <a:bodyPr wrap="none" lIns="0" tIns="0" rIns="0" bIns="0" rtlCol="0">
            <a:spAutoFit/>
          </a:bodyPr>
          <a:lstStyle/>
          <a:p>
            <a:pPr algn="ctr"/>
            <a:r>
              <a:rPr lang="en-US" dirty="0" smtClean="0"/>
              <a:t>in1</a:t>
            </a:r>
          </a:p>
        </p:txBody>
      </p:sp>
      <p:sp>
        <p:nvSpPr>
          <p:cNvPr id="43" name="TextBox 42"/>
          <p:cNvSpPr txBox="1"/>
          <p:nvPr/>
        </p:nvSpPr>
        <p:spPr>
          <a:xfrm>
            <a:off x="4236799" y="1870191"/>
            <a:ext cx="434414" cy="276999"/>
          </a:xfrm>
          <a:prstGeom prst="rect">
            <a:avLst/>
          </a:prstGeom>
          <a:noFill/>
        </p:spPr>
        <p:txBody>
          <a:bodyPr wrap="none" lIns="0" tIns="0" rIns="0" bIns="0" rtlCol="0">
            <a:spAutoFit/>
          </a:bodyPr>
          <a:lstStyle/>
          <a:p>
            <a:pPr algn="ctr"/>
            <a:r>
              <a:rPr lang="en-US" smtClean="0"/>
              <a:t>out1</a:t>
            </a:r>
            <a:endParaRPr lang="en-US" dirty="0" smtClean="0"/>
          </a:p>
        </p:txBody>
      </p:sp>
      <p:sp>
        <p:nvSpPr>
          <p:cNvPr id="44" name="TextBox 43"/>
          <p:cNvSpPr txBox="1"/>
          <p:nvPr/>
        </p:nvSpPr>
        <p:spPr>
          <a:xfrm>
            <a:off x="4301901" y="3172938"/>
            <a:ext cx="301365" cy="276999"/>
          </a:xfrm>
          <a:prstGeom prst="rect">
            <a:avLst/>
          </a:prstGeom>
          <a:noFill/>
        </p:spPr>
        <p:txBody>
          <a:bodyPr wrap="none" lIns="0" tIns="0" rIns="0" bIns="0" rtlCol="0">
            <a:spAutoFit/>
          </a:bodyPr>
          <a:lstStyle/>
          <a:p>
            <a:pPr algn="ctr"/>
            <a:r>
              <a:rPr lang="en-US" dirty="0" smtClean="0"/>
              <a:t>in2</a:t>
            </a:r>
          </a:p>
        </p:txBody>
      </p:sp>
      <p:sp>
        <p:nvSpPr>
          <p:cNvPr id="45" name="TextBox 44"/>
          <p:cNvSpPr txBox="1"/>
          <p:nvPr/>
        </p:nvSpPr>
        <p:spPr>
          <a:xfrm>
            <a:off x="2229336" y="3184922"/>
            <a:ext cx="461665" cy="276999"/>
          </a:xfrm>
          <a:prstGeom prst="rect">
            <a:avLst/>
          </a:prstGeom>
          <a:noFill/>
        </p:spPr>
        <p:txBody>
          <a:bodyPr wrap="none" lIns="0" tIns="0" rIns="0" bIns="0" rtlCol="0">
            <a:spAutoFit/>
          </a:bodyPr>
          <a:lstStyle/>
          <a:p>
            <a:pPr algn="ctr"/>
            <a:r>
              <a:rPr lang="en-US" dirty="0"/>
              <a:t>o</a:t>
            </a:r>
            <a:r>
              <a:rPr lang="en-US" dirty="0" smtClean="0"/>
              <a:t>ut2</a:t>
            </a:r>
          </a:p>
        </p:txBody>
      </p:sp>
      <p:sp>
        <p:nvSpPr>
          <p:cNvPr id="46" name="TextBox 45"/>
          <p:cNvSpPr txBox="1"/>
          <p:nvPr/>
        </p:nvSpPr>
        <p:spPr>
          <a:xfrm>
            <a:off x="3725741" y="1067061"/>
            <a:ext cx="1379352" cy="369332"/>
          </a:xfrm>
          <a:prstGeom prst="rect">
            <a:avLst/>
          </a:prstGeom>
          <a:noFill/>
        </p:spPr>
        <p:txBody>
          <a:bodyPr wrap="none" lIns="0" tIns="0" rIns="0" bIns="0" rtlCol="0">
            <a:spAutoFit/>
          </a:bodyPr>
          <a:lstStyle/>
          <a:p>
            <a:pPr algn="ctr"/>
            <a:r>
              <a:rPr lang="en-US" sz="2400" dirty="0" smtClean="0"/>
              <a:t>Error Case</a:t>
            </a:r>
          </a:p>
        </p:txBody>
      </p:sp>
      <p:sp>
        <p:nvSpPr>
          <p:cNvPr id="33" name="TextBox 32"/>
          <p:cNvSpPr txBox="1"/>
          <p:nvPr/>
        </p:nvSpPr>
        <p:spPr>
          <a:xfrm>
            <a:off x="4727454" y="2977180"/>
            <a:ext cx="490519" cy="276999"/>
          </a:xfrm>
          <a:prstGeom prst="rect">
            <a:avLst/>
          </a:prstGeom>
          <a:noFill/>
          <a:ln>
            <a:noFill/>
          </a:ln>
        </p:spPr>
        <p:txBody>
          <a:bodyPr wrap="none" lIns="0" tIns="0" rIns="0" bIns="0" rtlCol="0">
            <a:spAutoFit/>
          </a:bodyPr>
          <a:lstStyle/>
          <a:p>
            <a:pPr algn="ctr"/>
            <a:r>
              <a:rPr lang="en-US" dirty="0" smtClean="0">
                <a:solidFill>
                  <a:srgbClr val="FF0000"/>
                </a:solidFill>
              </a:rPr>
              <a:t>push</a:t>
            </a:r>
          </a:p>
        </p:txBody>
      </p:sp>
      <p:grpSp>
        <p:nvGrpSpPr>
          <p:cNvPr id="35" name="Group 34"/>
          <p:cNvGrpSpPr/>
          <p:nvPr/>
        </p:nvGrpSpPr>
        <p:grpSpPr>
          <a:xfrm>
            <a:off x="5275913" y="1919830"/>
            <a:ext cx="1922324" cy="1430772"/>
            <a:chOff x="5275913" y="1919830"/>
            <a:chExt cx="1922324" cy="1430772"/>
          </a:xfrm>
        </p:grpSpPr>
        <p:sp>
          <p:nvSpPr>
            <p:cNvPr id="38" name="Rectangle 37"/>
            <p:cNvSpPr/>
            <p:nvPr/>
          </p:nvSpPr>
          <p:spPr>
            <a:xfrm flipH="1">
              <a:off x="5736652" y="1919830"/>
              <a:ext cx="1461585" cy="1430772"/>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9" name="Rectangle 38"/>
            <p:cNvSpPr/>
            <p:nvPr/>
          </p:nvSpPr>
          <p:spPr>
            <a:xfrm flipH="1">
              <a:off x="5277392" y="2149763"/>
              <a:ext cx="457490" cy="43621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7" name="Triangle 46"/>
            <p:cNvSpPr/>
            <p:nvPr/>
          </p:nvSpPr>
          <p:spPr>
            <a:xfrm rot="5400000" flipH="1">
              <a:off x="5290017" y="2139239"/>
              <a:ext cx="437190" cy="456082"/>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8" name="Rectangle 47"/>
            <p:cNvSpPr/>
            <p:nvPr/>
          </p:nvSpPr>
          <p:spPr>
            <a:xfrm flipH="1">
              <a:off x="5275913" y="2742672"/>
              <a:ext cx="457490" cy="43621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9" name="Triangle 48"/>
            <p:cNvSpPr/>
            <p:nvPr/>
          </p:nvSpPr>
          <p:spPr>
            <a:xfrm rot="16200000" flipH="1">
              <a:off x="5291023" y="2734446"/>
              <a:ext cx="434340" cy="451543"/>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51" name="TextBox 50"/>
          <p:cNvSpPr txBox="1"/>
          <p:nvPr/>
        </p:nvSpPr>
        <p:spPr>
          <a:xfrm>
            <a:off x="5977117" y="2542883"/>
            <a:ext cx="980653" cy="184666"/>
          </a:xfrm>
          <a:prstGeom prst="rect">
            <a:avLst/>
          </a:prstGeom>
          <a:noFill/>
        </p:spPr>
        <p:txBody>
          <a:bodyPr wrap="none" lIns="0" tIns="0" rIns="0" bIns="0" rtlCol="0">
            <a:spAutoFit/>
          </a:bodyPr>
          <a:lstStyle/>
          <a:p>
            <a:pPr algn="ctr"/>
            <a:r>
              <a:rPr lang="en-US" sz="1200" smtClean="0"/>
              <a:t>High Risk </a:t>
            </a:r>
            <a:r>
              <a:rPr lang="en-US" sz="1200" dirty="0" smtClean="0"/>
              <a:t>Flow</a:t>
            </a:r>
          </a:p>
        </p:txBody>
      </p:sp>
      <p:sp>
        <p:nvSpPr>
          <p:cNvPr id="53" name="TextBox 52"/>
          <p:cNvSpPr txBox="1"/>
          <p:nvPr/>
        </p:nvSpPr>
        <p:spPr>
          <a:xfrm>
            <a:off x="3081611" y="3134416"/>
            <a:ext cx="717762" cy="184666"/>
          </a:xfrm>
          <a:prstGeom prst="rect">
            <a:avLst/>
          </a:prstGeom>
          <a:noFill/>
        </p:spPr>
        <p:txBody>
          <a:bodyPr wrap="none" lIns="0" tIns="0" rIns="0" bIns="0" rtlCol="0">
            <a:spAutoFit/>
          </a:bodyPr>
          <a:lstStyle/>
          <a:p>
            <a:pPr algn="ctr"/>
            <a:r>
              <a:rPr lang="en-US" sz="1200" dirty="0" smtClean="0"/>
              <a:t>Retry Gate</a:t>
            </a:r>
          </a:p>
        </p:txBody>
      </p:sp>
      <p:grpSp>
        <p:nvGrpSpPr>
          <p:cNvPr id="50" name="Group 49"/>
          <p:cNvGrpSpPr/>
          <p:nvPr/>
        </p:nvGrpSpPr>
        <p:grpSpPr>
          <a:xfrm>
            <a:off x="7491699" y="4267222"/>
            <a:ext cx="1347312" cy="411362"/>
            <a:chOff x="7491699" y="4267222"/>
            <a:chExt cx="1347312" cy="411362"/>
          </a:xfrm>
        </p:grpSpPr>
        <p:cxnSp>
          <p:nvCxnSpPr>
            <p:cNvPr id="52" name="Straight Arrow Connector 51"/>
            <p:cNvCxnSpPr/>
            <p:nvPr/>
          </p:nvCxnSpPr>
          <p:spPr>
            <a:xfrm>
              <a:off x="7491699" y="4378929"/>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7513800" y="4622797"/>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7944574" y="4267222"/>
              <a:ext cx="894437" cy="184666"/>
            </a:xfrm>
            <a:prstGeom prst="rect">
              <a:avLst/>
            </a:prstGeom>
            <a:noFill/>
          </p:spPr>
          <p:txBody>
            <a:bodyPr wrap="square" lIns="0" tIns="0" rIns="0" bIns="0" rtlCol="0">
              <a:spAutoFit/>
            </a:bodyPr>
            <a:lstStyle/>
            <a:p>
              <a:r>
                <a:rPr lang="en-US" sz="1200" dirty="0" smtClean="0"/>
                <a:t>No demand</a:t>
              </a:r>
            </a:p>
          </p:txBody>
        </p:sp>
        <p:sp>
          <p:nvSpPr>
            <p:cNvPr id="56" name="TextBox 55"/>
            <p:cNvSpPr txBox="1"/>
            <p:nvPr/>
          </p:nvSpPr>
          <p:spPr>
            <a:xfrm>
              <a:off x="7938812" y="4493918"/>
              <a:ext cx="894437" cy="184666"/>
            </a:xfrm>
            <a:prstGeom prst="rect">
              <a:avLst/>
            </a:prstGeom>
            <a:noFill/>
          </p:spPr>
          <p:txBody>
            <a:bodyPr wrap="square" lIns="0" tIns="0" rIns="0" bIns="0" rtlCol="0">
              <a:spAutoFit/>
            </a:bodyPr>
            <a:lstStyle/>
            <a:p>
              <a:r>
                <a:rPr lang="en-US" sz="1200" dirty="0" smtClean="0"/>
                <a:t>Demand</a:t>
              </a:r>
            </a:p>
          </p:txBody>
        </p:sp>
      </p:grpSp>
    </p:spTree>
    <p:extLst>
      <p:ext uri="{BB962C8B-B14F-4D97-AF65-F5344CB8AC3E}">
        <p14:creationId xmlns:p14="http://schemas.microsoft.com/office/powerpoint/2010/main" val="165536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5198" y="2538928"/>
            <a:ext cx="449150" cy="449150"/>
          </a:xfrm>
          <a:prstGeom prst="rect">
            <a:avLst/>
          </a:prstGeom>
        </p:spPr>
      </p:pic>
      <p:sp>
        <p:nvSpPr>
          <p:cNvPr id="2" name="Title 1"/>
          <p:cNvSpPr>
            <a:spLocks noGrp="1"/>
          </p:cNvSpPr>
          <p:nvPr>
            <p:ph type="title"/>
          </p:nvPr>
        </p:nvSpPr>
        <p:spPr/>
        <p:txBody>
          <a:bodyPr/>
          <a:lstStyle/>
          <a:p>
            <a:r>
              <a:rPr lang="en-US" dirty="0" smtClean="0"/>
              <a:t>Dissecting the Retry Stage</a:t>
            </a:r>
            <a:endParaRPr lang="en-US" dirty="0"/>
          </a:p>
        </p:txBody>
      </p:sp>
      <p:pic>
        <p:nvPicPr>
          <p:cNvPr id="5" name="Picture 4" descr="squbs1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pic>
        <p:nvPicPr>
          <p:cNvPr id="34" name="Picture 33"/>
          <p:cNvPicPr>
            <a:picLocks noChangeAspect="1"/>
          </p:cNvPicPr>
          <p:nvPr/>
        </p:nvPicPr>
        <p:blipFill>
          <a:blip r:embed="rId5"/>
          <a:stretch>
            <a:fillRect/>
          </a:stretch>
        </p:blipFill>
        <p:spPr>
          <a:xfrm>
            <a:off x="3197882" y="2367280"/>
            <a:ext cx="504352" cy="504352"/>
          </a:xfrm>
          <a:prstGeom prst="rect">
            <a:avLst/>
          </a:prstGeom>
        </p:spPr>
      </p:pic>
      <p:cxnSp>
        <p:nvCxnSpPr>
          <p:cNvPr id="36" name="Straight Arrow Connector 35"/>
          <p:cNvCxnSpPr>
            <a:stCxn id="12" idx="1"/>
          </p:cNvCxnSpPr>
          <p:nvPr/>
        </p:nvCxnSpPr>
        <p:spPr>
          <a:xfrm flipV="1">
            <a:off x="4644514" y="2367280"/>
            <a:ext cx="636057" cy="1858"/>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11" idx="1"/>
          </p:cNvCxnSpPr>
          <p:nvPr/>
        </p:nvCxnSpPr>
        <p:spPr>
          <a:xfrm flipH="1">
            <a:off x="4646286" y="2960778"/>
            <a:ext cx="629627" cy="206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1626977" y="2370286"/>
            <a:ext cx="636057" cy="1858"/>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1630921" y="2956502"/>
            <a:ext cx="629627" cy="206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2264702" y="1919830"/>
            <a:ext cx="2381584" cy="1430772"/>
            <a:chOff x="2563282" y="1546605"/>
            <a:chExt cx="2381584" cy="1430772"/>
          </a:xfrm>
        </p:grpSpPr>
        <p:sp>
          <p:nvSpPr>
            <p:cNvPr id="10" name="Rectangle 9"/>
            <p:cNvSpPr/>
            <p:nvPr/>
          </p:nvSpPr>
          <p:spPr>
            <a:xfrm flipH="1">
              <a:off x="3024021" y="1546605"/>
              <a:ext cx="1461585" cy="143077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 name="Rectangle 10"/>
            <p:cNvSpPr/>
            <p:nvPr/>
          </p:nvSpPr>
          <p:spPr>
            <a:xfrm flipH="1">
              <a:off x="4487376" y="2371508"/>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2" name="Rectangle 11"/>
            <p:cNvSpPr/>
            <p:nvPr/>
          </p:nvSpPr>
          <p:spPr>
            <a:xfrm flipH="1">
              <a:off x="4485604" y="1777807"/>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3" name="Triangle 12"/>
            <p:cNvSpPr/>
            <p:nvPr/>
          </p:nvSpPr>
          <p:spPr>
            <a:xfrm rot="5400000" flipH="1">
              <a:off x="4495941" y="1771792"/>
              <a:ext cx="436111" cy="44560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4" name="Triangle 13"/>
            <p:cNvSpPr/>
            <p:nvPr/>
          </p:nvSpPr>
          <p:spPr>
            <a:xfrm rot="16200000" flipH="1">
              <a:off x="4500754" y="2368800"/>
              <a:ext cx="440188" cy="44560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 name="Rectangle 14"/>
            <p:cNvSpPr/>
            <p:nvPr/>
          </p:nvSpPr>
          <p:spPr>
            <a:xfrm flipH="1">
              <a:off x="2564761" y="1776538"/>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6" name="Triangle 15"/>
            <p:cNvSpPr/>
            <p:nvPr/>
          </p:nvSpPr>
          <p:spPr>
            <a:xfrm rot="5400000" flipH="1">
              <a:off x="2577386" y="1766014"/>
              <a:ext cx="437190" cy="456082"/>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7" name="Rectangle 16"/>
            <p:cNvSpPr/>
            <p:nvPr/>
          </p:nvSpPr>
          <p:spPr>
            <a:xfrm flipH="1">
              <a:off x="2563282" y="2369447"/>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8" name="Triangle 17"/>
            <p:cNvSpPr/>
            <p:nvPr/>
          </p:nvSpPr>
          <p:spPr>
            <a:xfrm rot="16200000" flipH="1">
              <a:off x="2578392" y="2361221"/>
              <a:ext cx="434340" cy="451543"/>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42" name="TextBox 41"/>
          <p:cNvSpPr txBox="1"/>
          <p:nvPr/>
        </p:nvSpPr>
        <p:spPr>
          <a:xfrm>
            <a:off x="2311476" y="1870191"/>
            <a:ext cx="274114" cy="276999"/>
          </a:xfrm>
          <a:prstGeom prst="rect">
            <a:avLst/>
          </a:prstGeom>
          <a:noFill/>
        </p:spPr>
        <p:txBody>
          <a:bodyPr wrap="none" lIns="0" tIns="0" rIns="0" bIns="0" rtlCol="0">
            <a:spAutoFit/>
          </a:bodyPr>
          <a:lstStyle/>
          <a:p>
            <a:pPr algn="ctr"/>
            <a:r>
              <a:rPr lang="en-US" dirty="0" smtClean="0"/>
              <a:t>in1</a:t>
            </a:r>
          </a:p>
        </p:txBody>
      </p:sp>
      <p:sp>
        <p:nvSpPr>
          <p:cNvPr id="43" name="TextBox 42"/>
          <p:cNvSpPr txBox="1"/>
          <p:nvPr/>
        </p:nvSpPr>
        <p:spPr>
          <a:xfrm>
            <a:off x="4236799" y="1870191"/>
            <a:ext cx="434414" cy="276999"/>
          </a:xfrm>
          <a:prstGeom prst="rect">
            <a:avLst/>
          </a:prstGeom>
          <a:noFill/>
        </p:spPr>
        <p:txBody>
          <a:bodyPr wrap="none" lIns="0" tIns="0" rIns="0" bIns="0" rtlCol="0">
            <a:spAutoFit/>
          </a:bodyPr>
          <a:lstStyle/>
          <a:p>
            <a:pPr algn="ctr"/>
            <a:r>
              <a:rPr lang="en-US" smtClean="0"/>
              <a:t>out1</a:t>
            </a:r>
            <a:endParaRPr lang="en-US" dirty="0" smtClean="0"/>
          </a:p>
        </p:txBody>
      </p:sp>
      <p:sp>
        <p:nvSpPr>
          <p:cNvPr id="44" name="TextBox 43"/>
          <p:cNvSpPr txBox="1"/>
          <p:nvPr/>
        </p:nvSpPr>
        <p:spPr>
          <a:xfrm>
            <a:off x="4301901" y="3172938"/>
            <a:ext cx="301365" cy="276999"/>
          </a:xfrm>
          <a:prstGeom prst="rect">
            <a:avLst/>
          </a:prstGeom>
          <a:noFill/>
        </p:spPr>
        <p:txBody>
          <a:bodyPr wrap="none" lIns="0" tIns="0" rIns="0" bIns="0" rtlCol="0">
            <a:spAutoFit/>
          </a:bodyPr>
          <a:lstStyle/>
          <a:p>
            <a:pPr algn="ctr"/>
            <a:r>
              <a:rPr lang="en-US" dirty="0" smtClean="0"/>
              <a:t>in2</a:t>
            </a:r>
          </a:p>
        </p:txBody>
      </p:sp>
      <p:sp>
        <p:nvSpPr>
          <p:cNvPr id="45" name="TextBox 44"/>
          <p:cNvSpPr txBox="1"/>
          <p:nvPr/>
        </p:nvSpPr>
        <p:spPr>
          <a:xfrm>
            <a:off x="2229336" y="3184922"/>
            <a:ext cx="461665" cy="276999"/>
          </a:xfrm>
          <a:prstGeom prst="rect">
            <a:avLst/>
          </a:prstGeom>
          <a:noFill/>
        </p:spPr>
        <p:txBody>
          <a:bodyPr wrap="none" lIns="0" tIns="0" rIns="0" bIns="0" rtlCol="0">
            <a:spAutoFit/>
          </a:bodyPr>
          <a:lstStyle/>
          <a:p>
            <a:pPr algn="ctr"/>
            <a:r>
              <a:rPr lang="en-US" dirty="0"/>
              <a:t>o</a:t>
            </a:r>
            <a:r>
              <a:rPr lang="en-US" dirty="0" smtClean="0"/>
              <a:t>ut2</a:t>
            </a:r>
          </a:p>
        </p:txBody>
      </p:sp>
      <p:sp>
        <p:nvSpPr>
          <p:cNvPr id="46" name="TextBox 45"/>
          <p:cNvSpPr txBox="1"/>
          <p:nvPr/>
        </p:nvSpPr>
        <p:spPr>
          <a:xfrm>
            <a:off x="3725741" y="1067061"/>
            <a:ext cx="1379352" cy="369332"/>
          </a:xfrm>
          <a:prstGeom prst="rect">
            <a:avLst/>
          </a:prstGeom>
          <a:noFill/>
        </p:spPr>
        <p:txBody>
          <a:bodyPr wrap="none" lIns="0" tIns="0" rIns="0" bIns="0" rtlCol="0">
            <a:spAutoFit/>
          </a:bodyPr>
          <a:lstStyle/>
          <a:p>
            <a:pPr algn="ctr"/>
            <a:r>
              <a:rPr lang="en-US" sz="2400" dirty="0" smtClean="0"/>
              <a:t>Error Case</a:t>
            </a:r>
          </a:p>
        </p:txBody>
      </p:sp>
      <p:cxnSp>
        <p:nvCxnSpPr>
          <p:cNvPr id="4" name="Curved Connector 3"/>
          <p:cNvCxnSpPr>
            <a:stCxn id="11" idx="3"/>
          </p:cNvCxnSpPr>
          <p:nvPr/>
        </p:nvCxnSpPr>
        <p:spPr>
          <a:xfrm rot="10800000">
            <a:off x="3612574" y="2871633"/>
            <a:ext cx="576223" cy="91207"/>
          </a:xfrm>
          <a:prstGeom prst="curvedConnector3">
            <a:avLst>
              <a:gd name="adj1" fmla="val 8967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756847" y="2964826"/>
            <a:ext cx="365485" cy="276999"/>
          </a:xfrm>
          <a:prstGeom prst="rect">
            <a:avLst/>
          </a:prstGeom>
          <a:noFill/>
          <a:ln>
            <a:noFill/>
          </a:ln>
        </p:spPr>
        <p:txBody>
          <a:bodyPr wrap="none" lIns="0" tIns="0" rIns="0" bIns="0" rtlCol="0">
            <a:spAutoFit/>
          </a:bodyPr>
          <a:lstStyle/>
          <a:p>
            <a:pPr algn="ctr"/>
            <a:r>
              <a:rPr lang="en-US" dirty="0" smtClean="0">
                <a:solidFill>
                  <a:srgbClr val="00B050"/>
                </a:solidFill>
              </a:rPr>
              <a:t>pull</a:t>
            </a:r>
          </a:p>
        </p:txBody>
      </p:sp>
      <p:grpSp>
        <p:nvGrpSpPr>
          <p:cNvPr id="35" name="Group 34"/>
          <p:cNvGrpSpPr/>
          <p:nvPr/>
        </p:nvGrpSpPr>
        <p:grpSpPr>
          <a:xfrm>
            <a:off x="5275913" y="1919830"/>
            <a:ext cx="1922324" cy="1430772"/>
            <a:chOff x="5275913" y="1919830"/>
            <a:chExt cx="1922324" cy="1430772"/>
          </a:xfrm>
        </p:grpSpPr>
        <p:sp>
          <p:nvSpPr>
            <p:cNvPr id="39" name="Rectangle 38"/>
            <p:cNvSpPr/>
            <p:nvPr/>
          </p:nvSpPr>
          <p:spPr>
            <a:xfrm flipH="1">
              <a:off x="5736652" y="1919830"/>
              <a:ext cx="1461585" cy="1430772"/>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7" name="Rectangle 46"/>
            <p:cNvSpPr/>
            <p:nvPr/>
          </p:nvSpPr>
          <p:spPr>
            <a:xfrm flipH="1">
              <a:off x="5277392" y="2149763"/>
              <a:ext cx="457490" cy="43621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8" name="Triangle 47"/>
            <p:cNvSpPr/>
            <p:nvPr/>
          </p:nvSpPr>
          <p:spPr>
            <a:xfrm rot="5400000" flipH="1">
              <a:off x="5290017" y="2139239"/>
              <a:ext cx="437190" cy="456082"/>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9" name="Rectangle 48"/>
            <p:cNvSpPr/>
            <p:nvPr/>
          </p:nvSpPr>
          <p:spPr>
            <a:xfrm flipH="1">
              <a:off x="5275913" y="2742672"/>
              <a:ext cx="457490" cy="43621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0" name="Triangle 49"/>
            <p:cNvSpPr/>
            <p:nvPr/>
          </p:nvSpPr>
          <p:spPr>
            <a:xfrm rot="16200000" flipH="1">
              <a:off x="5291023" y="2734446"/>
              <a:ext cx="434340" cy="451543"/>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52" name="TextBox 51"/>
          <p:cNvSpPr txBox="1"/>
          <p:nvPr/>
        </p:nvSpPr>
        <p:spPr>
          <a:xfrm>
            <a:off x="5977117" y="2542883"/>
            <a:ext cx="980653" cy="184666"/>
          </a:xfrm>
          <a:prstGeom prst="rect">
            <a:avLst/>
          </a:prstGeom>
          <a:noFill/>
        </p:spPr>
        <p:txBody>
          <a:bodyPr wrap="none" lIns="0" tIns="0" rIns="0" bIns="0" rtlCol="0">
            <a:spAutoFit/>
          </a:bodyPr>
          <a:lstStyle/>
          <a:p>
            <a:pPr algn="ctr"/>
            <a:r>
              <a:rPr lang="en-US" sz="1200" smtClean="0"/>
              <a:t>High Risk </a:t>
            </a:r>
            <a:r>
              <a:rPr lang="en-US" sz="1200" dirty="0" smtClean="0"/>
              <a:t>Flow</a:t>
            </a:r>
          </a:p>
        </p:txBody>
      </p:sp>
      <p:sp>
        <p:nvSpPr>
          <p:cNvPr id="54" name="TextBox 53"/>
          <p:cNvSpPr txBox="1"/>
          <p:nvPr/>
        </p:nvSpPr>
        <p:spPr>
          <a:xfrm>
            <a:off x="3081611" y="3134416"/>
            <a:ext cx="717762" cy="184666"/>
          </a:xfrm>
          <a:prstGeom prst="rect">
            <a:avLst/>
          </a:prstGeom>
          <a:noFill/>
        </p:spPr>
        <p:txBody>
          <a:bodyPr wrap="none" lIns="0" tIns="0" rIns="0" bIns="0" rtlCol="0">
            <a:spAutoFit/>
          </a:bodyPr>
          <a:lstStyle/>
          <a:p>
            <a:pPr algn="ctr"/>
            <a:r>
              <a:rPr lang="en-US" sz="1200" dirty="0" smtClean="0"/>
              <a:t>Retry Gate</a:t>
            </a:r>
          </a:p>
        </p:txBody>
      </p:sp>
      <p:grpSp>
        <p:nvGrpSpPr>
          <p:cNvPr id="51" name="Group 50"/>
          <p:cNvGrpSpPr/>
          <p:nvPr/>
        </p:nvGrpSpPr>
        <p:grpSpPr>
          <a:xfrm>
            <a:off x="7491699" y="4267222"/>
            <a:ext cx="1347312" cy="411362"/>
            <a:chOff x="7491699" y="4267222"/>
            <a:chExt cx="1347312" cy="411362"/>
          </a:xfrm>
        </p:grpSpPr>
        <p:cxnSp>
          <p:nvCxnSpPr>
            <p:cNvPr id="53" name="Straight Arrow Connector 52"/>
            <p:cNvCxnSpPr/>
            <p:nvPr/>
          </p:nvCxnSpPr>
          <p:spPr>
            <a:xfrm>
              <a:off x="7491699" y="4378929"/>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7513800" y="4622797"/>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7944574" y="4267222"/>
              <a:ext cx="894437" cy="184666"/>
            </a:xfrm>
            <a:prstGeom prst="rect">
              <a:avLst/>
            </a:prstGeom>
            <a:noFill/>
          </p:spPr>
          <p:txBody>
            <a:bodyPr wrap="square" lIns="0" tIns="0" rIns="0" bIns="0" rtlCol="0">
              <a:spAutoFit/>
            </a:bodyPr>
            <a:lstStyle/>
            <a:p>
              <a:r>
                <a:rPr lang="en-US" sz="1200" dirty="0" smtClean="0"/>
                <a:t>No demand</a:t>
              </a:r>
            </a:p>
          </p:txBody>
        </p:sp>
        <p:sp>
          <p:nvSpPr>
            <p:cNvPr id="57" name="TextBox 56"/>
            <p:cNvSpPr txBox="1"/>
            <p:nvPr/>
          </p:nvSpPr>
          <p:spPr>
            <a:xfrm>
              <a:off x="7938812" y="4493918"/>
              <a:ext cx="894437" cy="184666"/>
            </a:xfrm>
            <a:prstGeom prst="rect">
              <a:avLst/>
            </a:prstGeom>
            <a:noFill/>
          </p:spPr>
          <p:txBody>
            <a:bodyPr wrap="square" lIns="0" tIns="0" rIns="0" bIns="0" rtlCol="0">
              <a:spAutoFit/>
            </a:bodyPr>
            <a:lstStyle/>
            <a:p>
              <a:r>
                <a:rPr lang="en-US" sz="1200" dirty="0" smtClean="0"/>
                <a:t>Demand</a:t>
              </a:r>
            </a:p>
          </p:txBody>
        </p:sp>
      </p:grpSp>
    </p:spTree>
    <p:extLst>
      <p:ext uri="{BB962C8B-B14F-4D97-AF65-F5344CB8AC3E}">
        <p14:creationId xmlns:p14="http://schemas.microsoft.com/office/powerpoint/2010/main" val="5247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072121" y="2243240"/>
            <a:ext cx="782832" cy="77625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 name="Title 1"/>
          <p:cNvSpPr>
            <a:spLocks noGrp="1"/>
          </p:cNvSpPr>
          <p:nvPr>
            <p:ph type="title"/>
          </p:nvPr>
        </p:nvSpPr>
        <p:spPr/>
        <p:txBody>
          <a:bodyPr/>
          <a:lstStyle/>
          <a:p>
            <a:r>
              <a:rPr lang="en-US" dirty="0" smtClean="0"/>
              <a:t>Dissecting the Retry Stage</a:t>
            </a:r>
            <a:endParaRPr lang="en-US" dirty="0"/>
          </a:p>
        </p:txBody>
      </p:sp>
      <p:pic>
        <p:nvPicPr>
          <p:cNvPr id="5" name="Picture 4"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pic>
        <p:nvPicPr>
          <p:cNvPr id="34" name="Picture 33"/>
          <p:cNvPicPr>
            <a:picLocks noChangeAspect="1"/>
          </p:cNvPicPr>
          <p:nvPr/>
        </p:nvPicPr>
        <p:blipFill>
          <a:blip r:embed="rId4"/>
          <a:stretch>
            <a:fillRect/>
          </a:stretch>
        </p:blipFill>
        <p:spPr>
          <a:xfrm>
            <a:off x="3197882" y="2367280"/>
            <a:ext cx="504352" cy="504352"/>
          </a:xfrm>
          <a:prstGeom prst="rect">
            <a:avLst/>
          </a:prstGeom>
        </p:spPr>
      </p:pic>
      <p:cxnSp>
        <p:nvCxnSpPr>
          <p:cNvPr id="36" name="Straight Arrow Connector 35"/>
          <p:cNvCxnSpPr>
            <a:stCxn id="12" idx="1"/>
          </p:cNvCxnSpPr>
          <p:nvPr/>
        </p:nvCxnSpPr>
        <p:spPr>
          <a:xfrm flipV="1">
            <a:off x="4644514" y="2367280"/>
            <a:ext cx="636057" cy="185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11" idx="1"/>
          </p:cNvCxnSpPr>
          <p:nvPr/>
        </p:nvCxnSpPr>
        <p:spPr>
          <a:xfrm flipH="1">
            <a:off x="4646286" y="2960778"/>
            <a:ext cx="629627" cy="206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1626977" y="2370286"/>
            <a:ext cx="636057" cy="1858"/>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1630921" y="2956502"/>
            <a:ext cx="629627" cy="206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2264702" y="1919830"/>
            <a:ext cx="2381584" cy="1430772"/>
            <a:chOff x="2563282" y="1546605"/>
            <a:chExt cx="2381584" cy="1430772"/>
          </a:xfrm>
        </p:grpSpPr>
        <p:sp>
          <p:nvSpPr>
            <p:cNvPr id="10" name="Rectangle 9"/>
            <p:cNvSpPr/>
            <p:nvPr/>
          </p:nvSpPr>
          <p:spPr>
            <a:xfrm flipH="1">
              <a:off x="3024021" y="1546605"/>
              <a:ext cx="1461585" cy="143077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 name="Rectangle 10"/>
            <p:cNvSpPr/>
            <p:nvPr/>
          </p:nvSpPr>
          <p:spPr>
            <a:xfrm flipH="1">
              <a:off x="4487376" y="2371508"/>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2" name="Rectangle 11"/>
            <p:cNvSpPr/>
            <p:nvPr/>
          </p:nvSpPr>
          <p:spPr>
            <a:xfrm flipH="1">
              <a:off x="4485604" y="1777807"/>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3" name="Triangle 12"/>
            <p:cNvSpPr/>
            <p:nvPr/>
          </p:nvSpPr>
          <p:spPr>
            <a:xfrm rot="5400000" flipH="1">
              <a:off x="4495941" y="1771792"/>
              <a:ext cx="436111" cy="44560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4" name="Triangle 13"/>
            <p:cNvSpPr/>
            <p:nvPr/>
          </p:nvSpPr>
          <p:spPr>
            <a:xfrm rot="16200000" flipH="1">
              <a:off x="4500754" y="2368800"/>
              <a:ext cx="440188" cy="44560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 name="Rectangle 14"/>
            <p:cNvSpPr/>
            <p:nvPr/>
          </p:nvSpPr>
          <p:spPr>
            <a:xfrm flipH="1">
              <a:off x="2564761" y="1776538"/>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6" name="Triangle 15"/>
            <p:cNvSpPr/>
            <p:nvPr/>
          </p:nvSpPr>
          <p:spPr>
            <a:xfrm rot="5400000" flipH="1">
              <a:off x="2577386" y="1766014"/>
              <a:ext cx="437190" cy="456082"/>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7" name="Rectangle 16"/>
            <p:cNvSpPr/>
            <p:nvPr/>
          </p:nvSpPr>
          <p:spPr>
            <a:xfrm flipH="1">
              <a:off x="2563282" y="2369447"/>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8" name="Triangle 17"/>
            <p:cNvSpPr/>
            <p:nvPr/>
          </p:nvSpPr>
          <p:spPr>
            <a:xfrm rot="16200000" flipH="1">
              <a:off x="2578392" y="2361221"/>
              <a:ext cx="434340" cy="451543"/>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42" name="TextBox 41"/>
          <p:cNvSpPr txBox="1"/>
          <p:nvPr/>
        </p:nvSpPr>
        <p:spPr>
          <a:xfrm>
            <a:off x="2311476" y="1870191"/>
            <a:ext cx="274114" cy="276999"/>
          </a:xfrm>
          <a:prstGeom prst="rect">
            <a:avLst/>
          </a:prstGeom>
          <a:noFill/>
        </p:spPr>
        <p:txBody>
          <a:bodyPr wrap="none" lIns="0" tIns="0" rIns="0" bIns="0" rtlCol="0">
            <a:spAutoFit/>
          </a:bodyPr>
          <a:lstStyle/>
          <a:p>
            <a:pPr algn="ctr"/>
            <a:r>
              <a:rPr lang="en-US" dirty="0" smtClean="0"/>
              <a:t>in1</a:t>
            </a:r>
          </a:p>
        </p:txBody>
      </p:sp>
      <p:sp>
        <p:nvSpPr>
          <p:cNvPr id="43" name="TextBox 42"/>
          <p:cNvSpPr txBox="1"/>
          <p:nvPr/>
        </p:nvSpPr>
        <p:spPr>
          <a:xfrm>
            <a:off x="4236799" y="1870191"/>
            <a:ext cx="434414" cy="276999"/>
          </a:xfrm>
          <a:prstGeom prst="rect">
            <a:avLst/>
          </a:prstGeom>
          <a:noFill/>
        </p:spPr>
        <p:txBody>
          <a:bodyPr wrap="none" lIns="0" tIns="0" rIns="0" bIns="0" rtlCol="0">
            <a:spAutoFit/>
          </a:bodyPr>
          <a:lstStyle/>
          <a:p>
            <a:pPr algn="ctr"/>
            <a:r>
              <a:rPr lang="en-US" smtClean="0"/>
              <a:t>out1</a:t>
            </a:r>
            <a:endParaRPr lang="en-US" dirty="0" smtClean="0"/>
          </a:p>
        </p:txBody>
      </p:sp>
      <p:sp>
        <p:nvSpPr>
          <p:cNvPr id="44" name="TextBox 43"/>
          <p:cNvSpPr txBox="1"/>
          <p:nvPr/>
        </p:nvSpPr>
        <p:spPr>
          <a:xfrm>
            <a:off x="4301901" y="3172938"/>
            <a:ext cx="301365" cy="276999"/>
          </a:xfrm>
          <a:prstGeom prst="rect">
            <a:avLst/>
          </a:prstGeom>
          <a:noFill/>
        </p:spPr>
        <p:txBody>
          <a:bodyPr wrap="none" lIns="0" tIns="0" rIns="0" bIns="0" rtlCol="0">
            <a:spAutoFit/>
          </a:bodyPr>
          <a:lstStyle/>
          <a:p>
            <a:pPr algn="ctr"/>
            <a:r>
              <a:rPr lang="en-US" dirty="0" smtClean="0"/>
              <a:t>in2</a:t>
            </a:r>
          </a:p>
        </p:txBody>
      </p:sp>
      <p:sp>
        <p:nvSpPr>
          <p:cNvPr id="45" name="TextBox 44"/>
          <p:cNvSpPr txBox="1"/>
          <p:nvPr/>
        </p:nvSpPr>
        <p:spPr>
          <a:xfrm>
            <a:off x="2229336" y="3184922"/>
            <a:ext cx="461665" cy="276999"/>
          </a:xfrm>
          <a:prstGeom prst="rect">
            <a:avLst/>
          </a:prstGeom>
          <a:noFill/>
        </p:spPr>
        <p:txBody>
          <a:bodyPr wrap="none" lIns="0" tIns="0" rIns="0" bIns="0" rtlCol="0">
            <a:spAutoFit/>
          </a:bodyPr>
          <a:lstStyle/>
          <a:p>
            <a:pPr algn="ctr"/>
            <a:r>
              <a:rPr lang="en-US" dirty="0"/>
              <a:t>o</a:t>
            </a:r>
            <a:r>
              <a:rPr lang="en-US" dirty="0" smtClean="0"/>
              <a:t>ut2</a:t>
            </a:r>
          </a:p>
        </p:txBody>
      </p:sp>
      <p:sp>
        <p:nvSpPr>
          <p:cNvPr id="46" name="TextBox 45"/>
          <p:cNvSpPr txBox="1"/>
          <p:nvPr/>
        </p:nvSpPr>
        <p:spPr>
          <a:xfrm>
            <a:off x="3725741" y="1067061"/>
            <a:ext cx="1379352" cy="369332"/>
          </a:xfrm>
          <a:prstGeom prst="rect">
            <a:avLst/>
          </a:prstGeom>
          <a:noFill/>
        </p:spPr>
        <p:txBody>
          <a:bodyPr wrap="none" lIns="0" tIns="0" rIns="0" bIns="0" rtlCol="0">
            <a:spAutoFit/>
          </a:bodyPr>
          <a:lstStyle/>
          <a:p>
            <a:pPr algn="ctr"/>
            <a:r>
              <a:rPr lang="en-US" sz="2400" dirty="0" smtClean="0"/>
              <a:t>Error Case</a:t>
            </a:r>
          </a:p>
        </p:txBody>
      </p:sp>
      <p:sp>
        <p:nvSpPr>
          <p:cNvPr id="35" name="TextBox 34"/>
          <p:cNvSpPr txBox="1"/>
          <p:nvPr/>
        </p:nvSpPr>
        <p:spPr>
          <a:xfrm>
            <a:off x="4775063" y="2387958"/>
            <a:ext cx="365485" cy="276999"/>
          </a:xfrm>
          <a:prstGeom prst="rect">
            <a:avLst/>
          </a:prstGeom>
          <a:noFill/>
          <a:ln>
            <a:noFill/>
          </a:ln>
        </p:spPr>
        <p:txBody>
          <a:bodyPr wrap="none" lIns="0" tIns="0" rIns="0" bIns="0" rtlCol="0">
            <a:spAutoFit/>
          </a:bodyPr>
          <a:lstStyle/>
          <a:p>
            <a:pPr algn="ctr"/>
            <a:r>
              <a:rPr lang="en-US" dirty="0" smtClean="0">
                <a:solidFill>
                  <a:srgbClr val="00B050"/>
                </a:solidFill>
              </a:rPr>
              <a:t>pull</a:t>
            </a:r>
          </a:p>
        </p:txBody>
      </p:sp>
      <p:grpSp>
        <p:nvGrpSpPr>
          <p:cNvPr id="33" name="Group 32"/>
          <p:cNvGrpSpPr/>
          <p:nvPr/>
        </p:nvGrpSpPr>
        <p:grpSpPr>
          <a:xfrm>
            <a:off x="5275913" y="1919830"/>
            <a:ext cx="1922324" cy="1430772"/>
            <a:chOff x="5275913" y="1919830"/>
            <a:chExt cx="1922324" cy="1430772"/>
          </a:xfrm>
        </p:grpSpPr>
        <p:sp>
          <p:nvSpPr>
            <p:cNvPr id="38" name="Rectangle 37"/>
            <p:cNvSpPr/>
            <p:nvPr/>
          </p:nvSpPr>
          <p:spPr>
            <a:xfrm flipH="1">
              <a:off x="5736652" y="1919830"/>
              <a:ext cx="1461585" cy="1430772"/>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9" name="Rectangle 38"/>
            <p:cNvSpPr/>
            <p:nvPr/>
          </p:nvSpPr>
          <p:spPr>
            <a:xfrm flipH="1">
              <a:off x="5277392" y="2149763"/>
              <a:ext cx="457490" cy="43621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7" name="Triangle 46"/>
            <p:cNvSpPr/>
            <p:nvPr/>
          </p:nvSpPr>
          <p:spPr>
            <a:xfrm rot="5400000" flipH="1">
              <a:off x="5290017" y="2139239"/>
              <a:ext cx="437190" cy="456082"/>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8" name="Rectangle 47"/>
            <p:cNvSpPr/>
            <p:nvPr/>
          </p:nvSpPr>
          <p:spPr>
            <a:xfrm flipH="1">
              <a:off x="5275913" y="2742672"/>
              <a:ext cx="457490" cy="43621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9" name="Triangle 48"/>
            <p:cNvSpPr/>
            <p:nvPr/>
          </p:nvSpPr>
          <p:spPr>
            <a:xfrm rot="16200000" flipH="1">
              <a:off x="5291023" y="2734446"/>
              <a:ext cx="434340" cy="451543"/>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51" name="TextBox 50"/>
          <p:cNvSpPr txBox="1"/>
          <p:nvPr/>
        </p:nvSpPr>
        <p:spPr>
          <a:xfrm>
            <a:off x="5977117" y="2542883"/>
            <a:ext cx="980653" cy="184666"/>
          </a:xfrm>
          <a:prstGeom prst="rect">
            <a:avLst/>
          </a:prstGeom>
          <a:noFill/>
        </p:spPr>
        <p:txBody>
          <a:bodyPr wrap="none" lIns="0" tIns="0" rIns="0" bIns="0" rtlCol="0">
            <a:spAutoFit/>
          </a:bodyPr>
          <a:lstStyle/>
          <a:p>
            <a:pPr algn="ctr"/>
            <a:r>
              <a:rPr lang="en-US" sz="1200" smtClean="0"/>
              <a:t>High Risk </a:t>
            </a:r>
            <a:r>
              <a:rPr lang="en-US" sz="1200" dirty="0" smtClean="0"/>
              <a:t>Flow</a:t>
            </a:r>
          </a:p>
        </p:txBody>
      </p:sp>
      <p:sp>
        <p:nvSpPr>
          <p:cNvPr id="53" name="TextBox 52"/>
          <p:cNvSpPr txBox="1"/>
          <p:nvPr/>
        </p:nvSpPr>
        <p:spPr>
          <a:xfrm>
            <a:off x="3081611" y="3134416"/>
            <a:ext cx="717762" cy="184666"/>
          </a:xfrm>
          <a:prstGeom prst="rect">
            <a:avLst/>
          </a:prstGeom>
          <a:noFill/>
        </p:spPr>
        <p:txBody>
          <a:bodyPr wrap="none" lIns="0" tIns="0" rIns="0" bIns="0" rtlCol="0">
            <a:spAutoFit/>
          </a:bodyPr>
          <a:lstStyle/>
          <a:p>
            <a:pPr algn="ctr"/>
            <a:r>
              <a:rPr lang="en-US" sz="1200" dirty="0" smtClean="0"/>
              <a:t>Retry Gate</a:t>
            </a:r>
          </a:p>
        </p:txBody>
      </p:sp>
      <p:grpSp>
        <p:nvGrpSpPr>
          <p:cNvPr id="50" name="Group 49"/>
          <p:cNvGrpSpPr/>
          <p:nvPr/>
        </p:nvGrpSpPr>
        <p:grpSpPr>
          <a:xfrm>
            <a:off x="7491699" y="4267222"/>
            <a:ext cx="1347312" cy="411362"/>
            <a:chOff x="7491699" y="4267222"/>
            <a:chExt cx="1347312" cy="411362"/>
          </a:xfrm>
        </p:grpSpPr>
        <p:cxnSp>
          <p:nvCxnSpPr>
            <p:cNvPr id="52" name="Straight Arrow Connector 51"/>
            <p:cNvCxnSpPr/>
            <p:nvPr/>
          </p:nvCxnSpPr>
          <p:spPr>
            <a:xfrm>
              <a:off x="7491699" y="4378929"/>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7513800" y="4622797"/>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7944574" y="4267222"/>
              <a:ext cx="894437" cy="184666"/>
            </a:xfrm>
            <a:prstGeom prst="rect">
              <a:avLst/>
            </a:prstGeom>
            <a:noFill/>
          </p:spPr>
          <p:txBody>
            <a:bodyPr wrap="square" lIns="0" tIns="0" rIns="0" bIns="0" rtlCol="0">
              <a:spAutoFit/>
            </a:bodyPr>
            <a:lstStyle/>
            <a:p>
              <a:r>
                <a:rPr lang="en-US" sz="1200" dirty="0" smtClean="0"/>
                <a:t>No demand</a:t>
              </a:r>
            </a:p>
          </p:txBody>
        </p:sp>
        <p:sp>
          <p:nvSpPr>
            <p:cNvPr id="56" name="TextBox 55"/>
            <p:cNvSpPr txBox="1"/>
            <p:nvPr/>
          </p:nvSpPr>
          <p:spPr>
            <a:xfrm>
              <a:off x="7938812" y="4493918"/>
              <a:ext cx="894437" cy="184666"/>
            </a:xfrm>
            <a:prstGeom prst="rect">
              <a:avLst/>
            </a:prstGeom>
            <a:noFill/>
          </p:spPr>
          <p:txBody>
            <a:bodyPr wrap="square" lIns="0" tIns="0" rIns="0" bIns="0" rtlCol="0">
              <a:spAutoFit/>
            </a:bodyPr>
            <a:lstStyle/>
            <a:p>
              <a:r>
                <a:rPr lang="en-US" sz="1200" dirty="0" smtClean="0"/>
                <a:t>Demand</a:t>
              </a:r>
            </a:p>
          </p:txBody>
        </p:sp>
      </p:grpSp>
    </p:spTree>
    <p:extLst>
      <p:ext uri="{BB962C8B-B14F-4D97-AF65-F5344CB8AC3E}">
        <p14:creationId xmlns:p14="http://schemas.microsoft.com/office/powerpoint/2010/main" val="195113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Dissecting the Retry Stage</a:t>
            </a:r>
            <a:endParaRPr lang="en-US" dirty="0"/>
          </a:p>
        </p:txBody>
      </p:sp>
      <p:pic>
        <p:nvPicPr>
          <p:cNvPr id="5" name="Picture 4"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pic>
        <p:nvPicPr>
          <p:cNvPr id="34" name="Picture 33"/>
          <p:cNvPicPr>
            <a:picLocks noChangeAspect="1"/>
          </p:cNvPicPr>
          <p:nvPr/>
        </p:nvPicPr>
        <p:blipFill>
          <a:blip r:embed="rId4"/>
          <a:stretch>
            <a:fillRect/>
          </a:stretch>
        </p:blipFill>
        <p:spPr>
          <a:xfrm>
            <a:off x="3197882" y="2367280"/>
            <a:ext cx="504352" cy="504352"/>
          </a:xfrm>
          <a:prstGeom prst="rect">
            <a:avLst/>
          </a:prstGeom>
        </p:spPr>
      </p:pic>
      <p:cxnSp>
        <p:nvCxnSpPr>
          <p:cNvPr id="36" name="Straight Arrow Connector 35"/>
          <p:cNvCxnSpPr>
            <a:stCxn id="12" idx="1"/>
          </p:cNvCxnSpPr>
          <p:nvPr/>
        </p:nvCxnSpPr>
        <p:spPr>
          <a:xfrm flipV="1">
            <a:off x="4644514" y="2367280"/>
            <a:ext cx="636057" cy="185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11" idx="1"/>
          </p:cNvCxnSpPr>
          <p:nvPr/>
        </p:nvCxnSpPr>
        <p:spPr>
          <a:xfrm flipH="1">
            <a:off x="4646286" y="2960778"/>
            <a:ext cx="629627" cy="206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1626977" y="2370286"/>
            <a:ext cx="636057" cy="1858"/>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1630921" y="2956502"/>
            <a:ext cx="629627" cy="206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2264702" y="1919830"/>
            <a:ext cx="2381584" cy="1430772"/>
            <a:chOff x="2563282" y="1546605"/>
            <a:chExt cx="2381584" cy="1430772"/>
          </a:xfrm>
        </p:grpSpPr>
        <p:sp>
          <p:nvSpPr>
            <p:cNvPr id="10" name="Rectangle 9"/>
            <p:cNvSpPr/>
            <p:nvPr/>
          </p:nvSpPr>
          <p:spPr>
            <a:xfrm flipH="1">
              <a:off x="3024021" y="1546605"/>
              <a:ext cx="1461585" cy="143077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 name="Rectangle 10"/>
            <p:cNvSpPr/>
            <p:nvPr/>
          </p:nvSpPr>
          <p:spPr>
            <a:xfrm flipH="1">
              <a:off x="4487376" y="2371508"/>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2" name="Rectangle 11"/>
            <p:cNvSpPr/>
            <p:nvPr/>
          </p:nvSpPr>
          <p:spPr>
            <a:xfrm flipH="1">
              <a:off x="4485604" y="1777807"/>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3" name="Triangle 12"/>
            <p:cNvSpPr/>
            <p:nvPr/>
          </p:nvSpPr>
          <p:spPr>
            <a:xfrm rot="5400000" flipH="1">
              <a:off x="4495941" y="1771792"/>
              <a:ext cx="436111" cy="44560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4" name="Triangle 13"/>
            <p:cNvSpPr/>
            <p:nvPr/>
          </p:nvSpPr>
          <p:spPr>
            <a:xfrm rot="16200000" flipH="1">
              <a:off x="4500754" y="2368800"/>
              <a:ext cx="440188" cy="44560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 name="Rectangle 14"/>
            <p:cNvSpPr/>
            <p:nvPr/>
          </p:nvSpPr>
          <p:spPr>
            <a:xfrm flipH="1">
              <a:off x="2564761" y="1776538"/>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6" name="Triangle 15"/>
            <p:cNvSpPr/>
            <p:nvPr/>
          </p:nvSpPr>
          <p:spPr>
            <a:xfrm rot="5400000" flipH="1">
              <a:off x="2577386" y="1766014"/>
              <a:ext cx="437190" cy="456082"/>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7" name="Rectangle 16"/>
            <p:cNvSpPr/>
            <p:nvPr/>
          </p:nvSpPr>
          <p:spPr>
            <a:xfrm flipH="1">
              <a:off x="2563282" y="2369447"/>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8" name="Triangle 17"/>
            <p:cNvSpPr/>
            <p:nvPr/>
          </p:nvSpPr>
          <p:spPr>
            <a:xfrm rot="16200000" flipH="1">
              <a:off x="2578392" y="2361221"/>
              <a:ext cx="434340" cy="451543"/>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42" name="TextBox 41"/>
          <p:cNvSpPr txBox="1"/>
          <p:nvPr/>
        </p:nvSpPr>
        <p:spPr>
          <a:xfrm>
            <a:off x="2311476" y="1870191"/>
            <a:ext cx="274114" cy="276999"/>
          </a:xfrm>
          <a:prstGeom prst="rect">
            <a:avLst/>
          </a:prstGeom>
          <a:noFill/>
        </p:spPr>
        <p:txBody>
          <a:bodyPr wrap="none" lIns="0" tIns="0" rIns="0" bIns="0" rtlCol="0">
            <a:spAutoFit/>
          </a:bodyPr>
          <a:lstStyle/>
          <a:p>
            <a:pPr algn="ctr"/>
            <a:r>
              <a:rPr lang="en-US" dirty="0" smtClean="0"/>
              <a:t>in1</a:t>
            </a:r>
          </a:p>
        </p:txBody>
      </p:sp>
      <p:sp>
        <p:nvSpPr>
          <p:cNvPr id="43" name="TextBox 42"/>
          <p:cNvSpPr txBox="1"/>
          <p:nvPr/>
        </p:nvSpPr>
        <p:spPr>
          <a:xfrm>
            <a:off x="4236799" y="1870191"/>
            <a:ext cx="434414" cy="276999"/>
          </a:xfrm>
          <a:prstGeom prst="rect">
            <a:avLst/>
          </a:prstGeom>
          <a:noFill/>
        </p:spPr>
        <p:txBody>
          <a:bodyPr wrap="none" lIns="0" tIns="0" rIns="0" bIns="0" rtlCol="0">
            <a:spAutoFit/>
          </a:bodyPr>
          <a:lstStyle/>
          <a:p>
            <a:pPr algn="ctr"/>
            <a:r>
              <a:rPr lang="en-US" smtClean="0"/>
              <a:t>out1</a:t>
            </a:r>
            <a:endParaRPr lang="en-US" dirty="0" smtClean="0"/>
          </a:p>
        </p:txBody>
      </p:sp>
      <p:sp>
        <p:nvSpPr>
          <p:cNvPr id="44" name="TextBox 43"/>
          <p:cNvSpPr txBox="1"/>
          <p:nvPr/>
        </p:nvSpPr>
        <p:spPr>
          <a:xfrm>
            <a:off x="4301901" y="3172938"/>
            <a:ext cx="301365" cy="276999"/>
          </a:xfrm>
          <a:prstGeom prst="rect">
            <a:avLst/>
          </a:prstGeom>
          <a:noFill/>
        </p:spPr>
        <p:txBody>
          <a:bodyPr wrap="none" lIns="0" tIns="0" rIns="0" bIns="0" rtlCol="0">
            <a:spAutoFit/>
          </a:bodyPr>
          <a:lstStyle/>
          <a:p>
            <a:pPr algn="ctr"/>
            <a:r>
              <a:rPr lang="en-US" dirty="0" smtClean="0"/>
              <a:t>in2</a:t>
            </a:r>
          </a:p>
        </p:txBody>
      </p:sp>
      <p:sp>
        <p:nvSpPr>
          <p:cNvPr id="45" name="TextBox 44"/>
          <p:cNvSpPr txBox="1"/>
          <p:nvPr/>
        </p:nvSpPr>
        <p:spPr>
          <a:xfrm>
            <a:off x="2229336" y="3184922"/>
            <a:ext cx="461665" cy="276999"/>
          </a:xfrm>
          <a:prstGeom prst="rect">
            <a:avLst/>
          </a:prstGeom>
          <a:noFill/>
        </p:spPr>
        <p:txBody>
          <a:bodyPr wrap="none" lIns="0" tIns="0" rIns="0" bIns="0" rtlCol="0">
            <a:spAutoFit/>
          </a:bodyPr>
          <a:lstStyle/>
          <a:p>
            <a:pPr algn="ctr"/>
            <a:r>
              <a:rPr lang="en-US" dirty="0"/>
              <a:t>o</a:t>
            </a:r>
            <a:r>
              <a:rPr lang="en-US" dirty="0" smtClean="0"/>
              <a:t>ut2</a:t>
            </a:r>
          </a:p>
        </p:txBody>
      </p:sp>
      <p:sp>
        <p:nvSpPr>
          <p:cNvPr id="46" name="TextBox 45"/>
          <p:cNvSpPr txBox="1"/>
          <p:nvPr/>
        </p:nvSpPr>
        <p:spPr>
          <a:xfrm>
            <a:off x="3257250" y="1067061"/>
            <a:ext cx="2316340" cy="369332"/>
          </a:xfrm>
          <a:prstGeom prst="rect">
            <a:avLst/>
          </a:prstGeom>
          <a:noFill/>
        </p:spPr>
        <p:txBody>
          <a:bodyPr wrap="none" lIns="0" tIns="0" rIns="0" bIns="0" rtlCol="0">
            <a:spAutoFit/>
          </a:bodyPr>
          <a:lstStyle/>
          <a:p>
            <a:pPr algn="ctr"/>
            <a:r>
              <a:rPr lang="en-US" sz="2400" dirty="0" smtClean="0"/>
              <a:t>Timer Retry Case</a:t>
            </a:r>
          </a:p>
        </p:txBody>
      </p:sp>
      <p:cxnSp>
        <p:nvCxnSpPr>
          <p:cNvPr id="4" name="Curved Connector 3"/>
          <p:cNvCxnSpPr>
            <a:endCxn id="12" idx="3"/>
          </p:cNvCxnSpPr>
          <p:nvPr/>
        </p:nvCxnSpPr>
        <p:spPr>
          <a:xfrm flipV="1">
            <a:off x="3644010" y="2369138"/>
            <a:ext cx="543014" cy="18821"/>
          </a:xfrm>
          <a:prstGeom prst="curvedConnector3">
            <a:avLst>
              <a:gd name="adj1" fmla="val 50000"/>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4899" y="1948275"/>
            <a:ext cx="456258" cy="45625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5831" y="2008466"/>
            <a:ext cx="298624" cy="298624"/>
          </a:xfrm>
          <a:prstGeom prst="rect">
            <a:avLst/>
          </a:prstGeom>
        </p:spPr>
      </p:pic>
      <p:grpSp>
        <p:nvGrpSpPr>
          <p:cNvPr id="35" name="Group 34"/>
          <p:cNvGrpSpPr/>
          <p:nvPr/>
        </p:nvGrpSpPr>
        <p:grpSpPr>
          <a:xfrm>
            <a:off x="5275913" y="1919830"/>
            <a:ext cx="1922324" cy="1430772"/>
            <a:chOff x="5275913" y="1919830"/>
            <a:chExt cx="1922324" cy="1430772"/>
          </a:xfrm>
        </p:grpSpPr>
        <p:sp>
          <p:nvSpPr>
            <p:cNvPr id="38" name="Rectangle 37"/>
            <p:cNvSpPr/>
            <p:nvPr/>
          </p:nvSpPr>
          <p:spPr>
            <a:xfrm flipH="1">
              <a:off x="5736652" y="1919830"/>
              <a:ext cx="1461585" cy="1430772"/>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7" name="Rectangle 46"/>
            <p:cNvSpPr/>
            <p:nvPr/>
          </p:nvSpPr>
          <p:spPr>
            <a:xfrm flipH="1">
              <a:off x="5277392" y="2149763"/>
              <a:ext cx="457490" cy="43621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8" name="Triangle 47"/>
            <p:cNvSpPr/>
            <p:nvPr/>
          </p:nvSpPr>
          <p:spPr>
            <a:xfrm rot="5400000" flipH="1">
              <a:off x="5290017" y="2139239"/>
              <a:ext cx="437190" cy="456082"/>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9" name="Rectangle 48"/>
            <p:cNvSpPr/>
            <p:nvPr/>
          </p:nvSpPr>
          <p:spPr>
            <a:xfrm flipH="1">
              <a:off x="5275913" y="2742672"/>
              <a:ext cx="457490" cy="43621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0" name="Triangle 49"/>
            <p:cNvSpPr/>
            <p:nvPr/>
          </p:nvSpPr>
          <p:spPr>
            <a:xfrm rot="16200000" flipH="1">
              <a:off x="5291023" y="2734446"/>
              <a:ext cx="434340" cy="451543"/>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52" name="TextBox 51"/>
          <p:cNvSpPr txBox="1"/>
          <p:nvPr/>
        </p:nvSpPr>
        <p:spPr>
          <a:xfrm>
            <a:off x="5977117" y="2542883"/>
            <a:ext cx="980653" cy="184666"/>
          </a:xfrm>
          <a:prstGeom prst="rect">
            <a:avLst/>
          </a:prstGeom>
          <a:noFill/>
        </p:spPr>
        <p:txBody>
          <a:bodyPr wrap="none" lIns="0" tIns="0" rIns="0" bIns="0" rtlCol="0">
            <a:spAutoFit/>
          </a:bodyPr>
          <a:lstStyle/>
          <a:p>
            <a:pPr algn="ctr"/>
            <a:r>
              <a:rPr lang="en-US" sz="1200" smtClean="0"/>
              <a:t>High Risk </a:t>
            </a:r>
            <a:r>
              <a:rPr lang="en-US" sz="1200" dirty="0" smtClean="0"/>
              <a:t>Flow</a:t>
            </a:r>
          </a:p>
        </p:txBody>
      </p:sp>
      <p:sp>
        <p:nvSpPr>
          <p:cNvPr id="54" name="TextBox 53"/>
          <p:cNvSpPr txBox="1"/>
          <p:nvPr/>
        </p:nvSpPr>
        <p:spPr>
          <a:xfrm>
            <a:off x="3081611" y="3134416"/>
            <a:ext cx="717762" cy="184666"/>
          </a:xfrm>
          <a:prstGeom prst="rect">
            <a:avLst/>
          </a:prstGeom>
          <a:noFill/>
        </p:spPr>
        <p:txBody>
          <a:bodyPr wrap="none" lIns="0" tIns="0" rIns="0" bIns="0" rtlCol="0">
            <a:spAutoFit/>
          </a:bodyPr>
          <a:lstStyle/>
          <a:p>
            <a:pPr algn="ctr"/>
            <a:r>
              <a:rPr lang="en-US" sz="1200" dirty="0" smtClean="0"/>
              <a:t>Retry Gate</a:t>
            </a:r>
          </a:p>
        </p:txBody>
      </p:sp>
      <p:grpSp>
        <p:nvGrpSpPr>
          <p:cNvPr id="51" name="Group 50"/>
          <p:cNvGrpSpPr/>
          <p:nvPr/>
        </p:nvGrpSpPr>
        <p:grpSpPr>
          <a:xfrm>
            <a:off x="7491699" y="4267222"/>
            <a:ext cx="1347312" cy="411362"/>
            <a:chOff x="7491699" y="4267222"/>
            <a:chExt cx="1347312" cy="411362"/>
          </a:xfrm>
        </p:grpSpPr>
        <p:cxnSp>
          <p:nvCxnSpPr>
            <p:cNvPr id="53" name="Straight Arrow Connector 52"/>
            <p:cNvCxnSpPr/>
            <p:nvPr/>
          </p:nvCxnSpPr>
          <p:spPr>
            <a:xfrm>
              <a:off x="7491699" y="4378929"/>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7513800" y="4622797"/>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7944574" y="4267222"/>
              <a:ext cx="894437" cy="184666"/>
            </a:xfrm>
            <a:prstGeom prst="rect">
              <a:avLst/>
            </a:prstGeom>
            <a:noFill/>
          </p:spPr>
          <p:txBody>
            <a:bodyPr wrap="square" lIns="0" tIns="0" rIns="0" bIns="0" rtlCol="0">
              <a:spAutoFit/>
            </a:bodyPr>
            <a:lstStyle/>
            <a:p>
              <a:r>
                <a:rPr lang="en-US" sz="1200" dirty="0" smtClean="0"/>
                <a:t>No demand</a:t>
              </a:r>
            </a:p>
          </p:txBody>
        </p:sp>
        <p:sp>
          <p:nvSpPr>
            <p:cNvPr id="57" name="TextBox 56"/>
            <p:cNvSpPr txBox="1"/>
            <p:nvPr/>
          </p:nvSpPr>
          <p:spPr>
            <a:xfrm>
              <a:off x="7938812" y="4493918"/>
              <a:ext cx="894437" cy="184666"/>
            </a:xfrm>
            <a:prstGeom prst="rect">
              <a:avLst/>
            </a:prstGeom>
            <a:noFill/>
          </p:spPr>
          <p:txBody>
            <a:bodyPr wrap="square" lIns="0" tIns="0" rIns="0" bIns="0" rtlCol="0">
              <a:spAutoFit/>
            </a:bodyPr>
            <a:lstStyle/>
            <a:p>
              <a:r>
                <a:rPr lang="en-US" sz="1200" dirty="0" smtClean="0"/>
                <a:t>Demand</a:t>
              </a:r>
            </a:p>
          </p:txBody>
        </p:sp>
      </p:grpSp>
    </p:spTree>
    <p:extLst>
      <p:ext uri="{BB962C8B-B14F-4D97-AF65-F5344CB8AC3E}">
        <p14:creationId xmlns:p14="http://schemas.microsoft.com/office/powerpoint/2010/main" val="1755805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Dissecting the Retry Stage</a:t>
            </a:r>
            <a:endParaRPr lang="en-US" dirty="0"/>
          </a:p>
        </p:txBody>
      </p:sp>
      <p:pic>
        <p:nvPicPr>
          <p:cNvPr id="5" name="Picture 4"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pic>
        <p:nvPicPr>
          <p:cNvPr id="34" name="Picture 33"/>
          <p:cNvPicPr>
            <a:picLocks noChangeAspect="1"/>
          </p:cNvPicPr>
          <p:nvPr/>
        </p:nvPicPr>
        <p:blipFill>
          <a:blip r:embed="rId4"/>
          <a:stretch>
            <a:fillRect/>
          </a:stretch>
        </p:blipFill>
        <p:spPr>
          <a:xfrm>
            <a:off x="3197882" y="2367280"/>
            <a:ext cx="504352" cy="504352"/>
          </a:xfrm>
          <a:prstGeom prst="rect">
            <a:avLst/>
          </a:prstGeom>
        </p:spPr>
      </p:pic>
      <p:cxnSp>
        <p:nvCxnSpPr>
          <p:cNvPr id="36" name="Straight Arrow Connector 35"/>
          <p:cNvCxnSpPr>
            <a:stCxn id="12" idx="1"/>
          </p:cNvCxnSpPr>
          <p:nvPr/>
        </p:nvCxnSpPr>
        <p:spPr>
          <a:xfrm flipV="1">
            <a:off x="4644514" y="2367280"/>
            <a:ext cx="636057" cy="1858"/>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11" idx="1"/>
          </p:cNvCxnSpPr>
          <p:nvPr/>
        </p:nvCxnSpPr>
        <p:spPr>
          <a:xfrm flipH="1">
            <a:off x="4646286" y="2960778"/>
            <a:ext cx="629627" cy="206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1626977" y="2370286"/>
            <a:ext cx="636057" cy="1858"/>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1630921" y="2956502"/>
            <a:ext cx="629627" cy="206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2264702" y="1919830"/>
            <a:ext cx="2381584" cy="1430772"/>
            <a:chOff x="2563282" y="1546605"/>
            <a:chExt cx="2381584" cy="1430772"/>
          </a:xfrm>
        </p:grpSpPr>
        <p:sp>
          <p:nvSpPr>
            <p:cNvPr id="10" name="Rectangle 9"/>
            <p:cNvSpPr/>
            <p:nvPr/>
          </p:nvSpPr>
          <p:spPr>
            <a:xfrm flipH="1">
              <a:off x="3024021" y="1546605"/>
              <a:ext cx="1461585" cy="143077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 name="Rectangle 10"/>
            <p:cNvSpPr/>
            <p:nvPr/>
          </p:nvSpPr>
          <p:spPr>
            <a:xfrm flipH="1">
              <a:off x="4487376" y="2371508"/>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2" name="Rectangle 11"/>
            <p:cNvSpPr/>
            <p:nvPr/>
          </p:nvSpPr>
          <p:spPr>
            <a:xfrm flipH="1">
              <a:off x="4485604" y="1777807"/>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3" name="Triangle 12"/>
            <p:cNvSpPr/>
            <p:nvPr/>
          </p:nvSpPr>
          <p:spPr>
            <a:xfrm rot="5400000" flipH="1">
              <a:off x="4495941" y="1771792"/>
              <a:ext cx="436111" cy="44560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4" name="Triangle 13"/>
            <p:cNvSpPr/>
            <p:nvPr/>
          </p:nvSpPr>
          <p:spPr>
            <a:xfrm rot="16200000" flipH="1">
              <a:off x="4500754" y="2368800"/>
              <a:ext cx="440188" cy="44560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 name="Rectangle 14"/>
            <p:cNvSpPr/>
            <p:nvPr/>
          </p:nvSpPr>
          <p:spPr>
            <a:xfrm flipH="1">
              <a:off x="2564761" y="1776538"/>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6" name="Triangle 15"/>
            <p:cNvSpPr/>
            <p:nvPr/>
          </p:nvSpPr>
          <p:spPr>
            <a:xfrm rot="5400000" flipH="1">
              <a:off x="2577386" y="1766014"/>
              <a:ext cx="437190" cy="456082"/>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7" name="Rectangle 16"/>
            <p:cNvSpPr/>
            <p:nvPr/>
          </p:nvSpPr>
          <p:spPr>
            <a:xfrm flipH="1">
              <a:off x="2563282" y="2369447"/>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8" name="Triangle 17"/>
            <p:cNvSpPr/>
            <p:nvPr/>
          </p:nvSpPr>
          <p:spPr>
            <a:xfrm rot="16200000" flipH="1">
              <a:off x="2578392" y="2361221"/>
              <a:ext cx="434340" cy="451543"/>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42" name="TextBox 41"/>
          <p:cNvSpPr txBox="1"/>
          <p:nvPr/>
        </p:nvSpPr>
        <p:spPr>
          <a:xfrm>
            <a:off x="2311476" y="1870191"/>
            <a:ext cx="274114" cy="276999"/>
          </a:xfrm>
          <a:prstGeom prst="rect">
            <a:avLst/>
          </a:prstGeom>
          <a:noFill/>
        </p:spPr>
        <p:txBody>
          <a:bodyPr wrap="none" lIns="0" tIns="0" rIns="0" bIns="0" rtlCol="0">
            <a:spAutoFit/>
          </a:bodyPr>
          <a:lstStyle/>
          <a:p>
            <a:pPr algn="ctr"/>
            <a:r>
              <a:rPr lang="en-US" dirty="0" smtClean="0"/>
              <a:t>in1</a:t>
            </a:r>
          </a:p>
        </p:txBody>
      </p:sp>
      <p:sp>
        <p:nvSpPr>
          <p:cNvPr id="43" name="TextBox 42"/>
          <p:cNvSpPr txBox="1"/>
          <p:nvPr/>
        </p:nvSpPr>
        <p:spPr>
          <a:xfrm>
            <a:off x="4236799" y="1870191"/>
            <a:ext cx="434414" cy="276999"/>
          </a:xfrm>
          <a:prstGeom prst="rect">
            <a:avLst/>
          </a:prstGeom>
          <a:noFill/>
        </p:spPr>
        <p:txBody>
          <a:bodyPr wrap="none" lIns="0" tIns="0" rIns="0" bIns="0" rtlCol="0">
            <a:spAutoFit/>
          </a:bodyPr>
          <a:lstStyle/>
          <a:p>
            <a:pPr algn="ctr"/>
            <a:r>
              <a:rPr lang="en-US" smtClean="0"/>
              <a:t>out1</a:t>
            </a:r>
            <a:endParaRPr lang="en-US" dirty="0" smtClean="0"/>
          </a:p>
        </p:txBody>
      </p:sp>
      <p:sp>
        <p:nvSpPr>
          <p:cNvPr id="44" name="TextBox 43"/>
          <p:cNvSpPr txBox="1"/>
          <p:nvPr/>
        </p:nvSpPr>
        <p:spPr>
          <a:xfrm>
            <a:off x="4301901" y="3172938"/>
            <a:ext cx="301365" cy="276999"/>
          </a:xfrm>
          <a:prstGeom prst="rect">
            <a:avLst/>
          </a:prstGeom>
          <a:noFill/>
        </p:spPr>
        <p:txBody>
          <a:bodyPr wrap="none" lIns="0" tIns="0" rIns="0" bIns="0" rtlCol="0">
            <a:spAutoFit/>
          </a:bodyPr>
          <a:lstStyle/>
          <a:p>
            <a:pPr algn="ctr"/>
            <a:r>
              <a:rPr lang="en-US" dirty="0" smtClean="0"/>
              <a:t>in2</a:t>
            </a:r>
          </a:p>
        </p:txBody>
      </p:sp>
      <p:sp>
        <p:nvSpPr>
          <p:cNvPr id="45" name="TextBox 44"/>
          <p:cNvSpPr txBox="1"/>
          <p:nvPr/>
        </p:nvSpPr>
        <p:spPr>
          <a:xfrm>
            <a:off x="2229336" y="3184922"/>
            <a:ext cx="461665" cy="276999"/>
          </a:xfrm>
          <a:prstGeom prst="rect">
            <a:avLst/>
          </a:prstGeom>
          <a:noFill/>
        </p:spPr>
        <p:txBody>
          <a:bodyPr wrap="none" lIns="0" tIns="0" rIns="0" bIns="0" rtlCol="0">
            <a:spAutoFit/>
          </a:bodyPr>
          <a:lstStyle/>
          <a:p>
            <a:pPr algn="ctr"/>
            <a:r>
              <a:rPr lang="en-US" dirty="0"/>
              <a:t>o</a:t>
            </a:r>
            <a:r>
              <a:rPr lang="en-US" dirty="0" smtClean="0"/>
              <a:t>ut2</a:t>
            </a:r>
          </a:p>
        </p:txBody>
      </p:sp>
      <p:sp>
        <p:nvSpPr>
          <p:cNvPr id="46" name="TextBox 45"/>
          <p:cNvSpPr txBox="1"/>
          <p:nvPr/>
        </p:nvSpPr>
        <p:spPr>
          <a:xfrm>
            <a:off x="3257250" y="1067061"/>
            <a:ext cx="2316340" cy="369332"/>
          </a:xfrm>
          <a:prstGeom prst="rect">
            <a:avLst/>
          </a:prstGeom>
          <a:noFill/>
        </p:spPr>
        <p:txBody>
          <a:bodyPr wrap="none" lIns="0" tIns="0" rIns="0" bIns="0" rtlCol="0">
            <a:spAutoFit/>
          </a:bodyPr>
          <a:lstStyle/>
          <a:p>
            <a:pPr algn="ctr"/>
            <a:r>
              <a:rPr lang="en-US" sz="2400" dirty="0" smtClean="0"/>
              <a:t>Timer Retry Case</a:t>
            </a:r>
          </a:p>
        </p:txBody>
      </p:sp>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1167" y="1911022"/>
            <a:ext cx="456258" cy="456258"/>
          </a:xfrm>
          <a:prstGeom prst="rect">
            <a:avLst/>
          </a:prstGeom>
        </p:spPr>
      </p:pic>
      <p:grpSp>
        <p:nvGrpSpPr>
          <p:cNvPr id="32" name="Group 31"/>
          <p:cNvGrpSpPr/>
          <p:nvPr/>
        </p:nvGrpSpPr>
        <p:grpSpPr>
          <a:xfrm>
            <a:off x="5275913" y="1919830"/>
            <a:ext cx="1922324" cy="1430772"/>
            <a:chOff x="5275913" y="1919830"/>
            <a:chExt cx="1922324" cy="1430772"/>
          </a:xfrm>
        </p:grpSpPr>
        <p:sp>
          <p:nvSpPr>
            <p:cNvPr id="33" name="Rectangle 32"/>
            <p:cNvSpPr/>
            <p:nvPr/>
          </p:nvSpPr>
          <p:spPr>
            <a:xfrm flipH="1">
              <a:off x="5736652" y="1919830"/>
              <a:ext cx="1461585" cy="1430772"/>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5" name="Rectangle 34"/>
            <p:cNvSpPr/>
            <p:nvPr/>
          </p:nvSpPr>
          <p:spPr>
            <a:xfrm flipH="1">
              <a:off x="5277392" y="2149763"/>
              <a:ext cx="457490" cy="43621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8" name="Triangle 37"/>
            <p:cNvSpPr/>
            <p:nvPr/>
          </p:nvSpPr>
          <p:spPr>
            <a:xfrm rot="5400000" flipH="1">
              <a:off x="5290017" y="2139239"/>
              <a:ext cx="437190" cy="456082"/>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7" name="Rectangle 46"/>
            <p:cNvSpPr/>
            <p:nvPr/>
          </p:nvSpPr>
          <p:spPr>
            <a:xfrm flipH="1">
              <a:off x="5275913" y="2742672"/>
              <a:ext cx="457490" cy="43621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8" name="Triangle 47"/>
            <p:cNvSpPr/>
            <p:nvPr/>
          </p:nvSpPr>
          <p:spPr>
            <a:xfrm rot="16200000" flipH="1">
              <a:off x="5291023" y="2734446"/>
              <a:ext cx="434340" cy="451543"/>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50" name="TextBox 49"/>
          <p:cNvSpPr txBox="1"/>
          <p:nvPr/>
        </p:nvSpPr>
        <p:spPr>
          <a:xfrm>
            <a:off x="5977117" y="2542883"/>
            <a:ext cx="980653" cy="184666"/>
          </a:xfrm>
          <a:prstGeom prst="rect">
            <a:avLst/>
          </a:prstGeom>
          <a:noFill/>
        </p:spPr>
        <p:txBody>
          <a:bodyPr wrap="none" lIns="0" tIns="0" rIns="0" bIns="0" rtlCol="0">
            <a:spAutoFit/>
          </a:bodyPr>
          <a:lstStyle/>
          <a:p>
            <a:pPr algn="ctr"/>
            <a:r>
              <a:rPr lang="en-US" sz="1200" smtClean="0"/>
              <a:t>High Risk </a:t>
            </a:r>
            <a:r>
              <a:rPr lang="en-US" sz="1200" dirty="0" smtClean="0"/>
              <a:t>Flow</a:t>
            </a:r>
          </a:p>
        </p:txBody>
      </p:sp>
      <p:sp>
        <p:nvSpPr>
          <p:cNvPr id="52" name="TextBox 51"/>
          <p:cNvSpPr txBox="1"/>
          <p:nvPr/>
        </p:nvSpPr>
        <p:spPr>
          <a:xfrm>
            <a:off x="3081611" y="3134416"/>
            <a:ext cx="717762" cy="184666"/>
          </a:xfrm>
          <a:prstGeom prst="rect">
            <a:avLst/>
          </a:prstGeom>
          <a:noFill/>
        </p:spPr>
        <p:txBody>
          <a:bodyPr wrap="none" lIns="0" tIns="0" rIns="0" bIns="0" rtlCol="0">
            <a:spAutoFit/>
          </a:bodyPr>
          <a:lstStyle/>
          <a:p>
            <a:pPr algn="ctr"/>
            <a:r>
              <a:rPr lang="en-US" sz="1200" dirty="0" smtClean="0"/>
              <a:t>Retry Gate</a:t>
            </a:r>
          </a:p>
        </p:txBody>
      </p:sp>
      <p:grpSp>
        <p:nvGrpSpPr>
          <p:cNvPr id="49" name="Group 48"/>
          <p:cNvGrpSpPr/>
          <p:nvPr/>
        </p:nvGrpSpPr>
        <p:grpSpPr>
          <a:xfrm>
            <a:off x="7491699" y="4267222"/>
            <a:ext cx="1347312" cy="411362"/>
            <a:chOff x="7491699" y="4267222"/>
            <a:chExt cx="1347312" cy="411362"/>
          </a:xfrm>
        </p:grpSpPr>
        <p:cxnSp>
          <p:nvCxnSpPr>
            <p:cNvPr id="51" name="Straight Arrow Connector 50"/>
            <p:cNvCxnSpPr/>
            <p:nvPr/>
          </p:nvCxnSpPr>
          <p:spPr>
            <a:xfrm>
              <a:off x="7491699" y="4378929"/>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7513800" y="4622797"/>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7944574" y="4267222"/>
              <a:ext cx="894437" cy="184666"/>
            </a:xfrm>
            <a:prstGeom prst="rect">
              <a:avLst/>
            </a:prstGeom>
            <a:noFill/>
          </p:spPr>
          <p:txBody>
            <a:bodyPr wrap="square" lIns="0" tIns="0" rIns="0" bIns="0" rtlCol="0">
              <a:spAutoFit/>
            </a:bodyPr>
            <a:lstStyle/>
            <a:p>
              <a:r>
                <a:rPr lang="en-US" sz="1200" dirty="0" smtClean="0"/>
                <a:t>No demand</a:t>
              </a:r>
            </a:p>
          </p:txBody>
        </p:sp>
        <p:sp>
          <p:nvSpPr>
            <p:cNvPr id="55" name="TextBox 54"/>
            <p:cNvSpPr txBox="1"/>
            <p:nvPr/>
          </p:nvSpPr>
          <p:spPr>
            <a:xfrm>
              <a:off x="7938812" y="4493918"/>
              <a:ext cx="894437" cy="184666"/>
            </a:xfrm>
            <a:prstGeom prst="rect">
              <a:avLst/>
            </a:prstGeom>
            <a:noFill/>
          </p:spPr>
          <p:txBody>
            <a:bodyPr wrap="square" lIns="0" tIns="0" rIns="0" bIns="0" rtlCol="0">
              <a:spAutoFit/>
            </a:bodyPr>
            <a:lstStyle/>
            <a:p>
              <a:r>
                <a:rPr lang="en-US" sz="1200" dirty="0" smtClean="0"/>
                <a:t>Demand</a:t>
              </a:r>
            </a:p>
          </p:txBody>
        </p:sp>
      </p:grpSp>
    </p:spTree>
    <p:extLst>
      <p:ext uri="{BB962C8B-B14F-4D97-AF65-F5344CB8AC3E}">
        <p14:creationId xmlns:p14="http://schemas.microsoft.com/office/powerpoint/2010/main" val="578805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val 34"/>
          <p:cNvSpPr/>
          <p:nvPr/>
        </p:nvSpPr>
        <p:spPr>
          <a:xfrm>
            <a:off x="3072121" y="2243240"/>
            <a:ext cx="782832" cy="77625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 name="Title 1"/>
          <p:cNvSpPr>
            <a:spLocks noGrp="1"/>
          </p:cNvSpPr>
          <p:nvPr>
            <p:ph type="title"/>
          </p:nvPr>
        </p:nvSpPr>
        <p:spPr/>
        <p:txBody>
          <a:bodyPr/>
          <a:lstStyle/>
          <a:p>
            <a:r>
              <a:rPr lang="en-US" dirty="0" smtClean="0"/>
              <a:t>Dissecting the Retry Stage</a:t>
            </a:r>
            <a:endParaRPr lang="en-US" dirty="0"/>
          </a:p>
        </p:txBody>
      </p:sp>
      <p:pic>
        <p:nvPicPr>
          <p:cNvPr id="5" name="Picture 4"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pic>
        <p:nvPicPr>
          <p:cNvPr id="34" name="Picture 33"/>
          <p:cNvPicPr>
            <a:picLocks noChangeAspect="1"/>
          </p:cNvPicPr>
          <p:nvPr/>
        </p:nvPicPr>
        <p:blipFill>
          <a:blip r:embed="rId4"/>
          <a:stretch>
            <a:fillRect/>
          </a:stretch>
        </p:blipFill>
        <p:spPr>
          <a:xfrm>
            <a:off x="3197882" y="2367280"/>
            <a:ext cx="504352" cy="504352"/>
          </a:xfrm>
          <a:prstGeom prst="rect">
            <a:avLst/>
          </a:prstGeom>
        </p:spPr>
      </p:pic>
      <p:cxnSp>
        <p:nvCxnSpPr>
          <p:cNvPr id="36" name="Straight Arrow Connector 35"/>
          <p:cNvCxnSpPr>
            <a:stCxn id="12" idx="1"/>
          </p:cNvCxnSpPr>
          <p:nvPr/>
        </p:nvCxnSpPr>
        <p:spPr>
          <a:xfrm flipV="1">
            <a:off x="4644514" y="2367280"/>
            <a:ext cx="636057" cy="1858"/>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11" idx="1"/>
          </p:cNvCxnSpPr>
          <p:nvPr/>
        </p:nvCxnSpPr>
        <p:spPr>
          <a:xfrm flipH="1">
            <a:off x="4646286" y="2960778"/>
            <a:ext cx="629627" cy="206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1626977" y="2370286"/>
            <a:ext cx="636057" cy="1858"/>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1630921" y="2956502"/>
            <a:ext cx="629627" cy="206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2264702" y="1919830"/>
            <a:ext cx="2381584" cy="1430772"/>
            <a:chOff x="2563282" y="1546605"/>
            <a:chExt cx="2381584" cy="1430772"/>
          </a:xfrm>
        </p:grpSpPr>
        <p:sp>
          <p:nvSpPr>
            <p:cNvPr id="10" name="Rectangle 9"/>
            <p:cNvSpPr/>
            <p:nvPr/>
          </p:nvSpPr>
          <p:spPr>
            <a:xfrm flipH="1">
              <a:off x="3024021" y="1546605"/>
              <a:ext cx="1461585" cy="143077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 name="Rectangle 10"/>
            <p:cNvSpPr/>
            <p:nvPr/>
          </p:nvSpPr>
          <p:spPr>
            <a:xfrm flipH="1">
              <a:off x="4487376" y="2371508"/>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2" name="Rectangle 11"/>
            <p:cNvSpPr/>
            <p:nvPr/>
          </p:nvSpPr>
          <p:spPr>
            <a:xfrm flipH="1">
              <a:off x="4485604" y="1777807"/>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3" name="Triangle 12"/>
            <p:cNvSpPr/>
            <p:nvPr/>
          </p:nvSpPr>
          <p:spPr>
            <a:xfrm rot="5400000" flipH="1">
              <a:off x="4495941" y="1771792"/>
              <a:ext cx="436111" cy="44560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4" name="Triangle 13"/>
            <p:cNvSpPr/>
            <p:nvPr/>
          </p:nvSpPr>
          <p:spPr>
            <a:xfrm rot="16200000" flipH="1">
              <a:off x="4500754" y="2368800"/>
              <a:ext cx="440188" cy="44560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 name="Rectangle 14"/>
            <p:cNvSpPr/>
            <p:nvPr/>
          </p:nvSpPr>
          <p:spPr>
            <a:xfrm flipH="1">
              <a:off x="2564761" y="1776538"/>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6" name="Triangle 15"/>
            <p:cNvSpPr/>
            <p:nvPr/>
          </p:nvSpPr>
          <p:spPr>
            <a:xfrm rot="5400000" flipH="1">
              <a:off x="2577386" y="1766014"/>
              <a:ext cx="437190" cy="456082"/>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7" name="Rectangle 16"/>
            <p:cNvSpPr/>
            <p:nvPr/>
          </p:nvSpPr>
          <p:spPr>
            <a:xfrm flipH="1">
              <a:off x="2563282" y="2369447"/>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8" name="Triangle 17"/>
            <p:cNvSpPr/>
            <p:nvPr/>
          </p:nvSpPr>
          <p:spPr>
            <a:xfrm rot="16200000" flipH="1">
              <a:off x="2578392" y="2361221"/>
              <a:ext cx="434340" cy="451543"/>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42" name="TextBox 41"/>
          <p:cNvSpPr txBox="1"/>
          <p:nvPr/>
        </p:nvSpPr>
        <p:spPr>
          <a:xfrm>
            <a:off x="2311476" y="1870191"/>
            <a:ext cx="274114" cy="276999"/>
          </a:xfrm>
          <a:prstGeom prst="rect">
            <a:avLst/>
          </a:prstGeom>
          <a:noFill/>
        </p:spPr>
        <p:txBody>
          <a:bodyPr wrap="none" lIns="0" tIns="0" rIns="0" bIns="0" rtlCol="0">
            <a:spAutoFit/>
          </a:bodyPr>
          <a:lstStyle/>
          <a:p>
            <a:pPr algn="ctr"/>
            <a:r>
              <a:rPr lang="en-US" dirty="0" smtClean="0"/>
              <a:t>in1</a:t>
            </a:r>
          </a:p>
        </p:txBody>
      </p:sp>
      <p:sp>
        <p:nvSpPr>
          <p:cNvPr id="43" name="TextBox 42"/>
          <p:cNvSpPr txBox="1"/>
          <p:nvPr/>
        </p:nvSpPr>
        <p:spPr>
          <a:xfrm>
            <a:off x="4236799" y="1870191"/>
            <a:ext cx="434414" cy="276999"/>
          </a:xfrm>
          <a:prstGeom prst="rect">
            <a:avLst/>
          </a:prstGeom>
          <a:noFill/>
        </p:spPr>
        <p:txBody>
          <a:bodyPr wrap="none" lIns="0" tIns="0" rIns="0" bIns="0" rtlCol="0">
            <a:spAutoFit/>
          </a:bodyPr>
          <a:lstStyle/>
          <a:p>
            <a:pPr algn="ctr"/>
            <a:r>
              <a:rPr lang="en-US" smtClean="0"/>
              <a:t>out1</a:t>
            </a:r>
            <a:endParaRPr lang="en-US" dirty="0" smtClean="0"/>
          </a:p>
        </p:txBody>
      </p:sp>
      <p:sp>
        <p:nvSpPr>
          <p:cNvPr id="44" name="TextBox 43"/>
          <p:cNvSpPr txBox="1"/>
          <p:nvPr/>
        </p:nvSpPr>
        <p:spPr>
          <a:xfrm>
            <a:off x="4301901" y="3172938"/>
            <a:ext cx="301365" cy="276999"/>
          </a:xfrm>
          <a:prstGeom prst="rect">
            <a:avLst/>
          </a:prstGeom>
          <a:noFill/>
        </p:spPr>
        <p:txBody>
          <a:bodyPr wrap="none" lIns="0" tIns="0" rIns="0" bIns="0" rtlCol="0">
            <a:spAutoFit/>
          </a:bodyPr>
          <a:lstStyle/>
          <a:p>
            <a:pPr algn="ctr"/>
            <a:r>
              <a:rPr lang="en-US" dirty="0" smtClean="0"/>
              <a:t>in2</a:t>
            </a:r>
          </a:p>
        </p:txBody>
      </p:sp>
      <p:sp>
        <p:nvSpPr>
          <p:cNvPr id="45" name="TextBox 44"/>
          <p:cNvSpPr txBox="1"/>
          <p:nvPr/>
        </p:nvSpPr>
        <p:spPr>
          <a:xfrm>
            <a:off x="2229336" y="3184922"/>
            <a:ext cx="461665" cy="276999"/>
          </a:xfrm>
          <a:prstGeom prst="rect">
            <a:avLst/>
          </a:prstGeom>
          <a:noFill/>
        </p:spPr>
        <p:txBody>
          <a:bodyPr wrap="none" lIns="0" tIns="0" rIns="0" bIns="0" rtlCol="0">
            <a:spAutoFit/>
          </a:bodyPr>
          <a:lstStyle/>
          <a:p>
            <a:pPr algn="ctr"/>
            <a:r>
              <a:rPr lang="en-US" dirty="0"/>
              <a:t>o</a:t>
            </a:r>
            <a:r>
              <a:rPr lang="en-US" dirty="0" smtClean="0"/>
              <a:t>ut2</a:t>
            </a:r>
          </a:p>
        </p:txBody>
      </p:sp>
      <p:sp>
        <p:nvSpPr>
          <p:cNvPr id="46" name="TextBox 45"/>
          <p:cNvSpPr txBox="1"/>
          <p:nvPr/>
        </p:nvSpPr>
        <p:spPr>
          <a:xfrm>
            <a:off x="3412357" y="1067061"/>
            <a:ext cx="2006127" cy="369332"/>
          </a:xfrm>
          <a:prstGeom prst="rect">
            <a:avLst/>
          </a:prstGeom>
          <a:noFill/>
        </p:spPr>
        <p:txBody>
          <a:bodyPr wrap="none" lIns="0" tIns="0" rIns="0" bIns="0" rtlCol="0">
            <a:spAutoFit/>
          </a:bodyPr>
          <a:lstStyle/>
          <a:p>
            <a:pPr algn="ctr"/>
            <a:r>
              <a:rPr lang="en-US" sz="2400" dirty="0" smtClean="0"/>
              <a:t>Pull Retry Case</a:t>
            </a:r>
          </a:p>
        </p:txBody>
      </p:sp>
      <p:grpSp>
        <p:nvGrpSpPr>
          <p:cNvPr id="32" name="Group 31"/>
          <p:cNvGrpSpPr/>
          <p:nvPr/>
        </p:nvGrpSpPr>
        <p:grpSpPr>
          <a:xfrm>
            <a:off x="5275913" y="1919830"/>
            <a:ext cx="1922324" cy="1430772"/>
            <a:chOff x="5275913" y="1919830"/>
            <a:chExt cx="1922324" cy="1430772"/>
          </a:xfrm>
        </p:grpSpPr>
        <p:sp>
          <p:nvSpPr>
            <p:cNvPr id="33" name="Rectangle 32"/>
            <p:cNvSpPr/>
            <p:nvPr/>
          </p:nvSpPr>
          <p:spPr>
            <a:xfrm flipH="1">
              <a:off x="5736652" y="1919830"/>
              <a:ext cx="1461585" cy="1430772"/>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8" name="Rectangle 37"/>
            <p:cNvSpPr/>
            <p:nvPr/>
          </p:nvSpPr>
          <p:spPr>
            <a:xfrm flipH="1">
              <a:off x="5277392" y="2149763"/>
              <a:ext cx="457490" cy="43621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9" name="Triangle 38"/>
            <p:cNvSpPr/>
            <p:nvPr/>
          </p:nvSpPr>
          <p:spPr>
            <a:xfrm rot="5400000" flipH="1">
              <a:off x="5290017" y="2139239"/>
              <a:ext cx="437190" cy="456082"/>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7" name="Rectangle 46"/>
            <p:cNvSpPr/>
            <p:nvPr/>
          </p:nvSpPr>
          <p:spPr>
            <a:xfrm flipH="1">
              <a:off x="5275913" y="2742672"/>
              <a:ext cx="457490" cy="43621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8" name="Triangle 47"/>
            <p:cNvSpPr/>
            <p:nvPr/>
          </p:nvSpPr>
          <p:spPr>
            <a:xfrm rot="16200000" flipH="1">
              <a:off x="5291023" y="2734446"/>
              <a:ext cx="434340" cy="451543"/>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50" name="TextBox 49"/>
          <p:cNvSpPr txBox="1"/>
          <p:nvPr/>
        </p:nvSpPr>
        <p:spPr>
          <a:xfrm>
            <a:off x="5977117" y="2542883"/>
            <a:ext cx="980653" cy="184666"/>
          </a:xfrm>
          <a:prstGeom prst="rect">
            <a:avLst/>
          </a:prstGeom>
          <a:noFill/>
        </p:spPr>
        <p:txBody>
          <a:bodyPr wrap="none" lIns="0" tIns="0" rIns="0" bIns="0" rtlCol="0">
            <a:spAutoFit/>
          </a:bodyPr>
          <a:lstStyle/>
          <a:p>
            <a:pPr algn="ctr"/>
            <a:r>
              <a:rPr lang="en-US" sz="1200" dirty="0" smtClean="0"/>
              <a:t>High Risk Flow</a:t>
            </a:r>
          </a:p>
        </p:txBody>
      </p:sp>
      <p:sp>
        <p:nvSpPr>
          <p:cNvPr id="52" name="TextBox 51"/>
          <p:cNvSpPr txBox="1"/>
          <p:nvPr/>
        </p:nvSpPr>
        <p:spPr>
          <a:xfrm>
            <a:off x="3081611" y="3134416"/>
            <a:ext cx="717762" cy="184666"/>
          </a:xfrm>
          <a:prstGeom prst="rect">
            <a:avLst/>
          </a:prstGeom>
          <a:noFill/>
        </p:spPr>
        <p:txBody>
          <a:bodyPr wrap="none" lIns="0" tIns="0" rIns="0" bIns="0" rtlCol="0">
            <a:spAutoFit/>
          </a:bodyPr>
          <a:lstStyle/>
          <a:p>
            <a:pPr algn="ctr"/>
            <a:r>
              <a:rPr lang="en-US" sz="1200" dirty="0" smtClean="0"/>
              <a:t>Retry Gate</a:t>
            </a:r>
          </a:p>
        </p:txBody>
      </p:sp>
      <p:grpSp>
        <p:nvGrpSpPr>
          <p:cNvPr id="49" name="Group 48"/>
          <p:cNvGrpSpPr/>
          <p:nvPr/>
        </p:nvGrpSpPr>
        <p:grpSpPr>
          <a:xfrm>
            <a:off x="7491699" y="4267222"/>
            <a:ext cx="1347312" cy="411362"/>
            <a:chOff x="7491699" y="4267222"/>
            <a:chExt cx="1347312" cy="411362"/>
          </a:xfrm>
        </p:grpSpPr>
        <p:cxnSp>
          <p:nvCxnSpPr>
            <p:cNvPr id="51" name="Straight Arrow Connector 50"/>
            <p:cNvCxnSpPr/>
            <p:nvPr/>
          </p:nvCxnSpPr>
          <p:spPr>
            <a:xfrm>
              <a:off x="7491699" y="4378929"/>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7513800" y="4622797"/>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7944574" y="4267222"/>
              <a:ext cx="894437" cy="184666"/>
            </a:xfrm>
            <a:prstGeom prst="rect">
              <a:avLst/>
            </a:prstGeom>
            <a:noFill/>
          </p:spPr>
          <p:txBody>
            <a:bodyPr wrap="square" lIns="0" tIns="0" rIns="0" bIns="0" rtlCol="0">
              <a:spAutoFit/>
            </a:bodyPr>
            <a:lstStyle/>
            <a:p>
              <a:r>
                <a:rPr lang="en-US" sz="1200" dirty="0" smtClean="0"/>
                <a:t>No demand</a:t>
              </a:r>
            </a:p>
          </p:txBody>
        </p:sp>
        <p:sp>
          <p:nvSpPr>
            <p:cNvPr id="55" name="TextBox 54"/>
            <p:cNvSpPr txBox="1"/>
            <p:nvPr/>
          </p:nvSpPr>
          <p:spPr>
            <a:xfrm>
              <a:off x="7938812" y="4493918"/>
              <a:ext cx="894437" cy="184666"/>
            </a:xfrm>
            <a:prstGeom prst="rect">
              <a:avLst/>
            </a:prstGeom>
            <a:noFill/>
          </p:spPr>
          <p:txBody>
            <a:bodyPr wrap="square" lIns="0" tIns="0" rIns="0" bIns="0" rtlCol="0">
              <a:spAutoFit/>
            </a:bodyPr>
            <a:lstStyle/>
            <a:p>
              <a:r>
                <a:rPr lang="en-US" sz="1200" dirty="0" smtClean="0"/>
                <a:t>Demand</a:t>
              </a:r>
            </a:p>
          </p:txBody>
        </p:sp>
      </p:grpSp>
    </p:spTree>
    <p:extLst>
      <p:ext uri="{BB962C8B-B14F-4D97-AF65-F5344CB8AC3E}">
        <p14:creationId xmlns:p14="http://schemas.microsoft.com/office/powerpoint/2010/main" val="186612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Dissecting the Retry Stage</a:t>
            </a:r>
            <a:endParaRPr lang="en-US" dirty="0"/>
          </a:p>
        </p:txBody>
      </p:sp>
      <p:pic>
        <p:nvPicPr>
          <p:cNvPr id="5" name="Picture 4"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pic>
        <p:nvPicPr>
          <p:cNvPr id="34" name="Picture 33"/>
          <p:cNvPicPr>
            <a:picLocks noChangeAspect="1"/>
          </p:cNvPicPr>
          <p:nvPr/>
        </p:nvPicPr>
        <p:blipFill>
          <a:blip r:embed="rId4"/>
          <a:stretch>
            <a:fillRect/>
          </a:stretch>
        </p:blipFill>
        <p:spPr>
          <a:xfrm>
            <a:off x="3197882" y="2367280"/>
            <a:ext cx="504352" cy="504352"/>
          </a:xfrm>
          <a:prstGeom prst="rect">
            <a:avLst/>
          </a:prstGeom>
        </p:spPr>
      </p:pic>
      <p:cxnSp>
        <p:nvCxnSpPr>
          <p:cNvPr id="36" name="Straight Arrow Connector 35"/>
          <p:cNvCxnSpPr>
            <a:stCxn id="12" idx="1"/>
          </p:cNvCxnSpPr>
          <p:nvPr/>
        </p:nvCxnSpPr>
        <p:spPr>
          <a:xfrm flipV="1">
            <a:off x="4644514" y="2367280"/>
            <a:ext cx="636057" cy="185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11" idx="1"/>
          </p:cNvCxnSpPr>
          <p:nvPr/>
        </p:nvCxnSpPr>
        <p:spPr>
          <a:xfrm flipH="1">
            <a:off x="4646286" y="2960778"/>
            <a:ext cx="629627" cy="206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1626977" y="2370286"/>
            <a:ext cx="636057" cy="1858"/>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1630921" y="2956502"/>
            <a:ext cx="629627" cy="206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2264702" y="1919830"/>
            <a:ext cx="2381584" cy="1430772"/>
            <a:chOff x="2563282" y="1546605"/>
            <a:chExt cx="2381584" cy="1430772"/>
          </a:xfrm>
        </p:grpSpPr>
        <p:sp>
          <p:nvSpPr>
            <p:cNvPr id="10" name="Rectangle 9"/>
            <p:cNvSpPr/>
            <p:nvPr/>
          </p:nvSpPr>
          <p:spPr>
            <a:xfrm flipH="1">
              <a:off x="3024021" y="1546605"/>
              <a:ext cx="1461585" cy="143077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 name="Rectangle 10"/>
            <p:cNvSpPr/>
            <p:nvPr/>
          </p:nvSpPr>
          <p:spPr>
            <a:xfrm flipH="1">
              <a:off x="4487376" y="2371508"/>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2" name="Rectangle 11"/>
            <p:cNvSpPr/>
            <p:nvPr/>
          </p:nvSpPr>
          <p:spPr>
            <a:xfrm flipH="1">
              <a:off x="4485604" y="1777807"/>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3" name="Triangle 12"/>
            <p:cNvSpPr/>
            <p:nvPr/>
          </p:nvSpPr>
          <p:spPr>
            <a:xfrm rot="5400000" flipH="1">
              <a:off x="4495941" y="1771792"/>
              <a:ext cx="436111" cy="44560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4" name="Triangle 13"/>
            <p:cNvSpPr/>
            <p:nvPr/>
          </p:nvSpPr>
          <p:spPr>
            <a:xfrm rot="16200000" flipH="1">
              <a:off x="4500754" y="2368800"/>
              <a:ext cx="440188" cy="44560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 name="Rectangle 14"/>
            <p:cNvSpPr/>
            <p:nvPr/>
          </p:nvSpPr>
          <p:spPr>
            <a:xfrm flipH="1">
              <a:off x="2564761" y="1776538"/>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6" name="Triangle 15"/>
            <p:cNvSpPr/>
            <p:nvPr/>
          </p:nvSpPr>
          <p:spPr>
            <a:xfrm rot="5400000" flipH="1">
              <a:off x="2577386" y="1766014"/>
              <a:ext cx="437190" cy="456082"/>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7" name="Rectangle 16"/>
            <p:cNvSpPr/>
            <p:nvPr/>
          </p:nvSpPr>
          <p:spPr>
            <a:xfrm flipH="1">
              <a:off x="2563282" y="2369447"/>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8" name="Triangle 17"/>
            <p:cNvSpPr/>
            <p:nvPr/>
          </p:nvSpPr>
          <p:spPr>
            <a:xfrm rot="16200000" flipH="1">
              <a:off x="2578392" y="2361221"/>
              <a:ext cx="434340" cy="451543"/>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42" name="TextBox 41"/>
          <p:cNvSpPr txBox="1"/>
          <p:nvPr/>
        </p:nvSpPr>
        <p:spPr>
          <a:xfrm>
            <a:off x="2311476" y="1870191"/>
            <a:ext cx="274114" cy="276999"/>
          </a:xfrm>
          <a:prstGeom prst="rect">
            <a:avLst/>
          </a:prstGeom>
          <a:noFill/>
        </p:spPr>
        <p:txBody>
          <a:bodyPr wrap="none" lIns="0" tIns="0" rIns="0" bIns="0" rtlCol="0">
            <a:spAutoFit/>
          </a:bodyPr>
          <a:lstStyle/>
          <a:p>
            <a:pPr algn="ctr"/>
            <a:r>
              <a:rPr lang="en-US" dirty="0" smtClean="0"/>
              <a:t>in1</a:t>
            </a:r>
          </a:p>
        </p:txBody>
      </p:sp>
      <p:sp>
        <p:nvSpPr>
          <p:cNvPr id="43" name="TextBox 42"/>
          <p:cNvSpPr txBox="1"/>
          <p:nvPr/>
        </p:nvSpPr>
        <p:spPr>
          <a:xfrm>
            <a:off x="4236799" y="1870191"/>
            <a:ext cx="434414" cy="276999"/>
          </a:xfrm>
          <a:prstGeom prst="rect">
            <a:avLst/>
          </a:prstGeom>
          <a:noFill/>
        </p:spPr>
        <p:txBody>
          <a:bodyPr wrap="none" lIns="0" tIns="0" rIns="0" bIns="0" rtlCol="0">
            <a:spAutoFit/>
          </a:bodyPr>
          <a:lstStyle/>
          <a:p>
            <a:pPr algn="ctr"/>
            <a:r>
              <a:rPr lang="en-US" smtClean="0"/>
              <a:t>out1</a:t>
            </a:r>
            <a:endParaRPr lang="en-US" dirty="0" smtClean="0"/>
          </a:p>
        </p:txBody>
      </p:sp>
      <p:sp>
        <p:nvSpPr>
          <p:cNvPr id="44" name="TextBox 43"/>
          <p:cNvSpPr txBox="1"/>
          <p:nvPr/>
        </p:nvSpPr>
        <p:spPr>
          <a:xfrm>
            <a:off x="4301901" y="3172938"/>
            <a:ext cx="301365" cy="276999"/>
          </a:xfrm>
          <a:prstGeom prst="rect">
            <a:avLst/>
          </a:prstGeom>
          <a:noFill/>
        </p:spPr>
        <p:txBody>
          <a:bodyPr wrap="none" lIns="0" tIns="0" rIns="0" bIns="0" rtlCol="0">
            <a:spAutoFit/>
          </a:bodyPr>
          <a:lstStyle/>
          <a:p>
            <a:pPr algn="ctr"/>
            <a:r>
              <a:rPr lang="en-US" dirty="0" smtClean="0"/>
              <a:t>in2</a:t>
            </a:r>
          </a:p>
        </p:txBody>
      </p:sp>
      <p:sp>
        <p:nvSpPr>
          <p:cNvPr id="45" name="TextBox 44"/>
          <p:cNvSpPr txBox="1"/>
          <p:nvPr/>
        </p:nvSpPr>
        <p:spPr>
          <a:xfrm>
            <a:off x="2229336" y="3184922"/>
            <a:ext cx="461665" cy="276999"/>
          </a:xfrm>
          <a:prstGeom prst="rect">
            <a:avLst/>
          </a:prstGeom>
          <a:noFill/>
        </p:spPr>
        <p:txBody>
          <a:bodyPr wrap="none" lIns="0" tIns="0" rIns="0" bIns="0" rtlCol="0">
            <a:spAutoFit/>
          </a:bodyPr>
          <a:lstStyle/>
          <a:p>
            <a:pPr algn="ctr"/>
            <a:r>
              <a:rPr lang="en-US" dirty="0"/>
              <a:t>o</a:t>
            </a:r>
            <a:r>
              <a:rPr lang="en-US" dirty="0" smtClean="0"/>
              <a:t>ut2</a:t>
            </a:r>
          </a:p>
        </p:txBody>
      </p:sp>
      <p:sp>
        <p:nvSpPr>
          <p:cNvPr id="46" name="TextBox 45"/>
          <p:cNvSpPr txBox="1"/>
          <p:nvPr/>
        </p:nvSpPr>
        <p:spPr>
          <a:xfrm>
            <a:off x="3412357" y="1067061"/>
            <a:ext cx="2006127" cy="369332"/>
          </a:xfrm>
          <a:prstGeom prst="rect">
            <a:avLst/>
          </a:prstGeom>
          <a:noFill/>
        </p:spPr>
        <p:txBody>
          <a:bodyPr wrap="none" lIns="0" tIns="0" rIns="0" bIns="0" rtlCol="0">
            <a:spAutoFit/>
          </a:bodyPr>
          <a:lstStyle/>
          <a:p>
            <a:pPr algn="ctr"/>
            <a:r>
              <a:rPr lang="en-US" sz="2400" dirty="0" smtClean="0"/>
              <a:t>Pull Retry Case</a:t>
            </a:r>
          </a:p>
        </p:txBody>
      </p:sp>
      <p:sp>
        <p:nvSpPr>
          <p:cNvPr id="33" name="TextBox 32"/>
          <p:cNvSpPr txBox="1"/>
          <p:nvPr/>
        </p:nvSpPr>
        <p:spPr>
          <a:xfrm>
            <a:off x="4775063" y="2387958"/>
            <a:ext cx="365485" cy="276999"/>
          </a:xfrm>
          <a:prstGeom prst="rect">
            <a:avLst/>
          </a:prstGeom>
          <a:noFill/>
          <a:ln>
            <a:noFill/>
          </a:ln>
        </p:spPr>
        <p:txBody>
          <a:bodyPr wrap="none" lIns="0" tIns="0" rIns="0" bIns="0" rtlCol="0">
            <a:spAutoFit/>
          </a:bodyPr>
          <a:lstStyle/>
          <a:p>
            <a:pPr algn="ctr"/>
            <a:r>
              <a:rPr lang="en-US" dirty="0" smtClean="0">
                <a:solidFill>
                  <a:srgbClr val="00B050"/>
                </a:solidFill>
              </a:rPr>
              <a:t>pull</a:t>
            </a:r>
          </a:p>
        </p:txBody>
      </p:sp>
      <p:cxnSp>
        <p:nvCxnSpPr>
          <p:cNvPr id="35" name="Curved Connector 34"/>
          <p:cNvCxnSpPr/>
          <p:nvPr/>
        </p:nvCxnSpPr>
        <p:spPr>
          <a:xfrm flipV="1">
            <a:off x="3644010" y="2369138"/>
            <a:ext cx="543014" cy="18821"/>
          </a:xfrm>
          <a:prstGeom prst="curvedConnector3">
            <a:avLst>
              <a:gd name="adj1" fmla="val 50000"/>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4899" y="1948275"/>
            <a:ext cx="456258" cy="456258"/>
          </a:xfrm>
          <a:prstGeom prst="rect">
            <a:avLst/>
          </a:prstGeom>
        </p:spPr>
      </p:pic>
      <p:grpSp>
        <p:nvGrpSpPr>
          <p:cNvPr id="39" name="Group 38"/>
          <p:cNvGrpSpPr/>
          <p:nvPr/>
        </p:nvGrpSpPr>
        <p:grpSpPr>
          <a:xfrm>
            <a:off x="5275913" y="1919830"/>
            <a:ext cx="1922324" cy="1430772"/>
            <a:chOff x="5275913" y="1919830"/>
            <a:chExt cx="1922324" cy="1430772"/>
          </a:xfrm>
        </p:grpSpPr>
        <p:sp>
          <p:nvSpPr>
            <p:cNvPr id="47" name="Rectangle 46"/>
            <p:cNvSpPr/>
            <p:nvPr/>
          </p:nvSpPr>
          <p:spPr>
            <a:xfrm flipH="1">
              <a:off x="5736652" y="1919830"/>
              <a:ext cx="1461585" cy="1430772"/>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8" name="Rectangle 47"/>
            <p:cNvSpPr/>
            <p:nvPr/>
          </p:nvSpPr>
          <p:spPr>
            <a:xfrm flipH="1">
              <a:off x="5277392" y="2149763"/>
              <a:ext cx="457490" cy="43621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9" name="Triangle 48"/>
            <p:cNvSpPr/>
            <p:nvPr/>
          </p:nvSpPr>
          <p:spPr>
            <a:xfrm rot="5400000" flipH="1">
              <a:off x="5290017" y="2139239"/>
              <a:ext cx="437190" cy="456082"/>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0" name="Rectangle 49"/>
            <p:cNvSpPr/>
            <p:nvPr/>
          </p:nvSpPr>
          <p:spPr>
            <a:xfrm flipH="1">
              <a:off x="5275913" y="2742672"/>
              <a:ext cx="457490" cy="43621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1" name="Triangle 50"/>
            <p:cNvSpPr/>
            <p:nvPr/>
          </p:nvSpPr>
          <p:spPr>
            <a:xfrm rot="16200000" flipH="1">
              <a:off x="5291023" y="2734446"/>
              <a:ext cx="434340" cy="451543"/>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55" name="TextBox 54"/>
          <p:cNvSpPr txBox="1"/>
          <p:nvPr/>
        </p:nvSpPr>
        <p:spPr>
          <a:xfrm>
            <a:off x="5977117" y="2542883"/>
            <a:ext cx="980653" cy="184666"/>
          </a:xfrm>
          <a:prstGeom prst="rect">
            <a:avLst/>
          </a:prstGeom>
          <a:noFill/>
        </p:spPr>
        <p:txBody>
          <a:bodyPr wrap="none" lIns="0" tIns="0" rIns="0" bIns="0" rtlCol="0">
            <a:spAutoFit/>
          </a:bodyPr>
          <a:lstStyle/>
          <a:p>
            <a:pPr algn="ctr"/>
            <a:r>
              <a:rPr lang="en-US" sz="1200" smtClean="0"/>
              <a:t>High Risk </a:t>
            </a:r>
            <a:r>
              <a:rPr lang="en-US" sz="1200" dirty="0" smtClean="0"/>
              <a:t>Flow</a:t>
            </a:r>
          </a:p>
        </p:txBody>
      </p:sp>
      <p:sp>
        <p:nvSpPr>
          <p:cNvPr id="57" name="TextBox 56"/>
          <p:cNvSpPr txBox="1"/>
          <p:nvPr/>
        </p:nvSpPr>
        <p:spPr>
          <a:xfrm>
            <a:off x="3081611" y="3134416"/>
            <a:ext cx="717762" cy="184666"/>
          </a:xfrm>
          <a:prstGeom prst="rect">
            <a:avLst/>
          </a:prstGeom>
          <a:noFill/>
        </p:spPr>
        <p:txBody>
          <a:bodyPr wrap="none" lIns="0" tIns="0" rIns="0" bIns="0" rtlCol="0">
            <a:spAutoFit/>
          </a:bodyPr>
          <a:lstStyle/>
          <a:p>
            <a:pPr algn="ctr"/>
            <a:r>
              <a:rPr lang="en-US" sz="1200" dirty="0" smtClean="0"/>
              <a:t>Retry Gate</a:t>
            </a:r>
          </a:p>
        </p:txBody>
      </p:sp>
      <p:grpSp>
        <p:nvGrpSpPr>
          <p:cNvPr id="52" name="Group 51"/>
          <p:cNvGrpSpPr/>
          <p:nvPr/>
        </p:nvGrpSpPr>
        <p:grpSpPr>
          <a:xfrm>
            <a:off x="7491699" y="4267222"/>
            <a:ext cx="1347312" cy="411362"/>
            <a:chOff x="7491699" y="4267222"/>
            <a:chExt cx="1347312" cy="411362"/>
          </a:xfrm>
        </p:grpSpPr>
        <p:cxnSp>
          <p:nvCxnSpPr>
            <p:cNvPr id="53" name="Straight Arrow Connector 52"/>
            <p:cNvCxnSpPr/>
            <p:nvPr/>
          </p:nvCxnSpPr>
          <p:spPr>
            <a:xfrm>
              <a:off x="7491699" y="4378929"/>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7513800" y="4622797"/>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7944574" y="4267222"/>
              <a:ext cx="894437" cy="184666"/>
            </a:xfrm>
            <a:prstGeom prst="rect">
              <a:avLst/>
            </a:prstGeom>
            <a:noFill/>
          </p:spPr>
          <p:txBody>
            <a:bodyPr wrap="square" lIns="0" tIns="0" rIns="0" bIns="0" rtlCol="0">
              <a:spAutoFit/>
            </a:bodyPr>
            <a:lstStyle/>
            <a:p>
              <a:r>
                <a:rPr lang="en-US" sz="1200" dirty="0" smtClean="0"/>
                <a:t>No demand</a:t>
              </a:r>
            </a:p>
          </p:txBody>
        </p:sp>
        <p:sp>
          <p:nvSpPr>
            <p:cNvPr id="58" name="TextBox 57"/>
            <p:cNvSpPr txBox="1"/>
            <p:nvPr/>
          </p:nvSpPr>
          <p:spPr>
            <a:xfrm>
              <a:off x="7938812" y="4493918"/>
              <a:ext cx="894437" cy="184666"/>
            </a:xfrm>
            <a:prstGeom prst="rect">
              <a:avLst/>
            </a:prstGeom>
            <a:noFill/>
          </p:spPr>
          <p:txBody>
            <a:bodyPr wrap="square" lIns="0" tIns="0" rIns="0" bIns="0" rtlCol="0">
              <a:spAutoFit/>
            </a:bodyPr>
            <a:lstStyle/>
            <a:p>
              <a:r>
                <a:rPr lang="en-US" sz="1200" dirty="0" smtClean="0"/>
                <a:t>Demand</a:t>
              </a:r>
            </a:p>
          </p:txBody>
        </p:sp>
      </p:grpSp>
    </p:spTree>
    <p:extLst>
      <p:ext uri="{BB962C8B-B14F-4D97-AF65-F5344CB8AC3E}">
        <p14:creationId xmlns:p14="http://schemas.microsoft.com/office/powerpoint/2010/main" val="533887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Dissecting the Retry Stage</a:t>
            </a:r>
            <a:endParaRPr lang="en-US" dirty="0"/>
          </a:p>
        </p:txBody>
      </p:sp>
      <p:pic>
        <p:nvPicPr>
          <p:cNvPr id="5" name="Picture 4"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pic>
        <p:nvPicPr>
          <p:cNvPr id="34" name="Picture 33"/>
          <p:cNvPicPr>
            <a:picLocks noChangeAspect="1"/>
          </p:cNvPicPr>
          <p:nvPr/>
        </p:nvPicPr>
        <p:blipFill>
          <a:blip r:embed="rId4"/>
          <a:stretch>
            <a:fillRect/>
          </a:stretch>
        </p:blipFill>
        <p:spPr>
          <a:xfrm>
            <a:off x="3197882" y="2367280"/>
            <a:ext cx="504352" cy="504352"/>
          </a:xfrm>
          <a:prstGeom prst="rect">
            <a:avLst/>
          </a:prstGeom>
        </p:spPr>
      </p:pic>
      <p:cxnSp>
        <p:nvCxnSpPr>
          <p:cNvPr id="36" name="Straight Arrow Connector 35"/>
          <p:cNvCxnSpPr>
            <a:stCxn id="12" idx="1"/>
          </p:cNvCxnSpPr>
          <p:nvPr/>
        </p:nvCxnSpPr>
        <p:spPr>
          <a:xfrm flipV="1">
            <a:off x="4644514" y="2367280"/>
            <a:ext cx="636057" cy="1858"/>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11" idx="1"/>
          </p:cNvCxnSpPr>
          <p:nvPr/>
        </p:nvCxnSpPr>
        <p:spPr>
          <a:xfrm flipH="1">
            <a:off x="4646286" y="2960778"/>
            <a:ext cx="629627" cy="206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1626977" y="2370286"/>
            <a:ext cx="636057" cy="1858"/>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1630921" y="2956502"/>
            <a:ext cx="629627" cy="206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2264702" y="1919830"/>
            <a:ext cx="2381584" cy="1430772"/>
            <a:chOff x="2563282" y="1546605"/>
            <a:chExt cx="2381584" cy="1430772"/>
          </a:xfrm>
        </p:grpSpPr>
        <p:sp>
          <p:nvSpPr>
            <p:cNvPr id="10" name="Rectangle 9"/>
            <p:cNvSpPr/>
            <p:nvPr/>
          </p:nvSpPr>
          <p:spPr>
            <a:xfrm flipH="1">
              <a:off x="3024021" y="1546605"/>
              <a:ext cx="1461585" cy="143077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 name="Rectangle 10"/>
            <p:cNvSpPr/>
            <p:nvPr/>
          </p:nvSpPr>
          <p:spPr>
            <a:xfrm flipH="1">
              <a:off x="4487376" y="2371508"/>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2" name="Rectangle 11"/>
            <p:cNvSpPr/>
            <p:nvPr/>
          </p:nvSpPr>
          <p:spPr>
            <a:xfrm flipH="1">
              <a:off x="4485604" y="1777807"/>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3" name="Triangle 12"/>
            <p:cNvSpPr/>
            <p:nvPr/>
          </p:nvSpPr>
          <p:spPr>
            <a:xfrm rot="5400000" flipH="1">
              <a:off x="4495941" y="1771792"/>
              <a:ext cx="436111" cy="44560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4" name="Triangle 13"/>
            <p:cNvSpPr/>
            <p:nvPr/>
          </p:nvSpPr>
          <p:spPr>
            <a:xfrm rot="16200000" flipH="1">
              <a:off x="4500754" y="2368800"/>
              <a:ext cx="440188" cy="44560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 name="Rectangle 14"/>
            <p:cNvSpPr/>
            <p:nvPr/>
          </p:nvSpPr>
          <p:spPr>
            <a:xfrm flipH="1">
              <a:off x="2564761" y="1776538"/>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6" name="Triangle 15"/>
            <p:cNvSpPr/>
            <p:nvPr/>
          </p:nvSpPr>
          <p:spPr>
            <a:xfrm rot="5400000" flipH="1">
              <a:off x="2577386" y="1766014"/>
              <a:ext cx="437190" cy="456082"/>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7" name="Rectangle 16"/>
            <p:cNvSpPr/>
            <p:nvPr/>
          </p:nvSpPr>
          <p:spPr>
            <a:xfrm flipH="1">
              <a:off x="2563282" y="2369447"/>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8" name="Triangle 17"/>
            <p:cNvSpPr/>
            <p:nvPr/>
          </p:nvSpPr>
          <p:spPr>
            <a:xfrm rot="16200000" flipH="1">
              <a:off x="2578392" y="2361221"/>
              <a:ext cx="434340" cy="451543"/>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42" name="TextBox 41"/>
          <p:cNvSpPr txBox="1"/>
          <p:nvPr/>
        </p:nvSpPr>
        <p:spPr>
          <a:xfrm>
            <a:off x="2311476" y="1870191"/>
            <a:ext cx="274114" cy="276999"/>
          </a:xfrm>
          <a:prstGeom prst="rect">
            <a:avLst/>
          </a:prstGeom>
          <a:noFill/>
        </p:spPr>
        <p:txBody>
          <a:bodyPr wrap="none" lIns="0" tIns="0" rIns="0" bIns="0" rtlCol="0">
            <a:spAutoFit/>
          </a:bodyPr>
          <a:lstStyle/>
          <a:p>
            <a:pPr algn="ctr"/>
            <a:r>
              <a:rPr lang="en-US" dirty="0" smtClean="0"/>
              <a:t>in1</a:t>
            </a:r>
          </a:p>
        </p:txBody>
      </p:sp>
      <p:sp>
        <p:nvSpPr>
          <p:cNvPr id="43" name="TextBox 42"/>
          <p:cNvSpPr txBox="1"/>
          <p:nvPr/>
        </p:nvSpPr>
        <p:spPr>
          <a:xfrm>
            <a:off x="4236799" y="1870191"/>
            <a:ext cx="434414" cy="276999"/>
          </a:xfrm>
          <a:prstGeom prst="rect">
            <a:avLst/>
          </a:prstGeom>
          <a:noFill/>
        </p:spPr>
        <p:txBody>
          <a:bodyPr wrap="none" lIns="0" tIns="0" rIns="0" bIns="0" rtlCol="0">
            <a:spAutoFit/>
          </a:bodyPr>
          <a:lstStyle/>
          <a:p>
            <a:pPr algn="ctr"/>
            <a:r>
              <a:rPr lang="en-US" smtClean="0"/>
              <a:t>out1</a:t>
            </a:r>
            <a:endParaRPr lang="en-US" dirty="0" smtClean="0"/>
          </a:p>
        </p:txBody>
      </p:sp>
      <p:sp>
        <p:nvSpPr>
          <p:cNvPr id="44" name="TextBox 43"/>
          <p:cNvSpPr txBox="1"/>
          <p:nvPr/>
        </p:nvSpPr>
        <p:spPr>
          <a:xfrm>
            <a:off x="4301901" y="3172938"/>
            <a:ext cx="301365" cy="276999"/>
          </a:xfrm>
          <a:prstGeom prst="rect">
            <a:avLst/>
          </a:prstGeom>
          <a:noFill/>
        </p:spPr>
        <p:txBody>
          <a:bodyPr wrap="none" lIns="0" tIns="0" rIns="0" bIns="0" rtlCol="0">
            <a:spAutoFit/>
          </a:bodyPr>
          <a:lstStyle/>
          <a:p>
            <a:pPr algn="ctr"/>
            <a:r>
              <a:rPr lang="en-US" dirty="0" smtClean="0"/>
              <a:t>in2</a:t>
            </a:r>
          </a:p>
        </p:txBody>
      </p:sp>
      <p:sp>
        <p:nvSpPr>
          <p:cNvPr id="45" name="TextBox 44"/>
          <p:cNvSpPr txBox="1"/>
          <p:nvPr/>
        </p:nvSpPr>
        <p:spPr>
          <a:xfrm>
            <a:off x="2229336" y="3184922"/>
            <a:ext cx="461665" cy="276999"/>
          </a:xfrm>
          <a:prstGeom prst="rect">
            <a:avLst/>
          </a:prstGeom>
          <a:noFill/>
        </p:spPr>
        <p:txBody>
          <a:bodyPr wrap="none" lIns="0" tIns="0" rIns="0" bIns="0" rtlCol="0">
            <a:spAutoFit/>
          </a:bodyPr>
          <a:lstStyle/>
          <a:p>
            <a:pPr algn="ctr"/>
            <a:r>
              <a:rPr lang="en-US" dirty="0"/>
              <a:t>o</a:t>
            </a:r>
            <a:r>
              <a:rPr lang="en-US" dirty="0" smtClean="0"/>
              <a:t>ut2</a:t>
            </a:r>
          </a:p>
        </p:txBody>
      </p:sp>
      <p:sp>
        <p:nvSpPr>
          <p:cNvPr id="46" name="TextBox 45"/>
          <p:cNvSpPr txBox="1"/>
          <p:nvPr/>
        </p:nvSpPr>
        <p:spPr>
          <a:xfrm>
            <a:off x="3412357" y="1067061"/>
            <a:ext cx="2006127" cy="369332"/>
          </a:xfrm>
          <a:prstGeom prst="rect">
            <a:avLst/>
          </a:prstGeom>
          <a:noFill/>
        </p:spPr>
        <p:txBody>
          <a:bodyPr wrap="none" lIns="0" tIns="0" rIns="0" bIns="0" rtlCol="0">
            <a:spAutoFit/>
          </a:bodyPr>
          <a:lstStyle/>
          <a:p>
            <a:pPr algn="ctr"/>
            <a:r>
              <a:rPr lang="en-US" sz="2400" dirty="0" smtClean="0"/>
              <a:t>Pull Retry Case</a:t>
            </a:r>
          </a:p>
        </p:txBody>
      </p:sp>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1167" y="1911022"/>
            <a:ext cx="456258" cy="456258"/>
          </a:xfrm>
          <a:prstGeom prst="rect">
            <a:avLst/>
          </a:prstGeom>
        </p:spPr>
      </p:pic>
      <p:grpSp>
        <p:nvGrpSpPr>
          <p:cNvPr id="32" name="Group 31"/>
          <p:cNvGrpSpPr/>
          <p:nvPr/>
        </p:nvGrpSpPr>
        <p:grpSpPr>
          <a:xfrm>
            <a:off x="5275913" y="1919830"/>
            <a:ext cx="1922324" cy="1430772"/>
            <a:chOff x="5275913" y="1919830"/>
            <a:chExt cx="1922324" cy="1430772"/>
          </a:xfrm>
        </p:grpSpPr>
        <p:sp>
          <p:nvSpPr>
            <p:cNvPr id="33" name="Rectangle 32"/>
            <p:cNvSpPr/>
            <p:nvPr/>
          </p:nvSpPr>
          <p:spPr>
            <a:xfrm flipH="1">
              <a:off x="5736652" y="1919830"/>
              <a:ext cx="1461585" cy="1430772"/>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5" name="Rectangle 34"/>
            <p:cNvSpPr/>
            <p:nvPr/>
          </p:nvSpPr>
          <p:spPr>
            <a:xfrm flipH="1">
              <a:off x="5277392" y="2149763"/>
              <a:ext cx="457490" cy="43621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8" name="Triangle 37"/>
            <p:cNvSpPr/>
            <p:nvPr/>
          </p:nvSpPr>
          <p:spPr>
            <a:xfrm rot="5400000" flipH="1">
              <a:off x="5290017" y="2139239"/>
              <a:ext cx="437190" cy="456082"/>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7" name="Rectangle 46"/>
            <p:cNvSpPr/>
            <p:nvPr/>
          </p:nvSpPr>
          <p:spPr>
            <a:xfrm flipH="1">
              <a:off x="5275913" y="2742672"/>
              <a:ext cx="457490" cy="43621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8" name="Triangle 47"/>
            <p:cNvSpPr/>
            <p:nvPr/>
          </p:nvSpPr>
          <p:spPr>
            <a:xfrm rot="16200000" flipH="1">
              <a:off x="5291023" y="2734446"/>
              <a:ext cx="434340" cy="451543"/>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50" name="TextBox 49"/>
          <p:cNvSpPr txBox="1"/>
          <p:nvPr/>
        </p:nvSpPr>
        <p:spPr>
          <a:xfrm>
            <a:off x="5977117" y="2542883"/>
            <a:ext cx="980653" cy="184666"/>
          </a:xfrm>
          <a:prstGeom prst="rect">
            <a:avLst/>
          </a:prstGeom>
          <a:noFill/>
        </p:spPr>
        <p:txBody>
          <a:bodyPr wrap="none" lIns="0" tIns="0" rIns="0" bIns="0" rtlCol="0">
            <a:spAutoFit/>
          </a:bodyPr>
          <a:lstStyle/>
          <a:p>
            <a:pPr algn="ctr"/>
            <a:r>
              <a:rPr lang="en-US" sz="1200" smtClean="0"/>
              <a:t>High Risk </a:t>
            </a:r>
            <a:r>
              <a:rPr lang="en-US" sz="1200" dirty="0" smtClean="0"/>
              <a:t>Flow</a:t>
            </a:r>
          </a:p>
        </p:txBody>
      </p:sp>
      <p:sp>
        <p:nvSpPr>
          <p:cNvPr id="52" name="TextBox 51"/>
          <p:cNvSpPr txBox="1"/>
          <p:nvPr/>
        </p:nvSpPr>
        <p:spPr>
          <a:xfrm>
            <a:off x="3081611" y="3134416"/>
            <a:ext cx="717762" cy="184666"/>
          </a:xfrm>
          <a:prstGeom prst="rect">
            <a:avLst/>
          </a:prstGeom>
          <a:noFill/>
        </p:spPr>
        <p:txBody>
          <a:bodyPr wrap="none" lIns="0" tIns="0" rIns="0" bIns="0" rtlCol="0">
            <a:spAutoFit/>
          </a:bodyPr>
          <a:lstStyle/>
          <a:p>
            <a:pPr algn="ctr"/>
            <a:r>
              <a:rPr lang="en-US" sz="1200" dirty="0" smtClean="0"/>
              <a:t>Retry Gate</a:t>
            </a:r>
          </a:p>
        </p:txBody>
      </p:sp>
      <p:grpSp>
        <p:nvGrpSpPr>
          <p:cNvPr id="49" name="Group 48"/>
          <p:cNvGrpSpPr/>
          <p:nvPr/>
        </p:nvGrpSpPr>
        <p:grpSpPr>
          <a:xfrm>
            <a:off x="7491699" y="4267222"/>
            <a:ext cx="1347312" cy="411362"/>
            <a:chOff x="7491699" y="4267222"/>
            <a:chExt cx="1347312" cy="411362"/>
          </a:xfrm>
        </p:grpSpPr>
        <p:cxnSp>
          <p:nvCxnSpPr>
            <p:cNvPr id="51" name="Straight Arrow Connector 50"/>
            <p:cNvCxnSpPr/>
            <p:nvPr/>
          </p:nvCxnSpPr>
          <p:spPr>
            <a:xfrm>
              <a:off x="7491699" y="4378929"/>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7513800" y="4622797"/>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7944574" y="4267222"/>
              <a:ext cx="894437" cy="184666"/>
            </a:xfrm>
            <a:prstGeom prst="rect">
              <a:avLst/>
            </a:prstGeom>
            <a:noFill/>
          </p:spPr>
          <p:txBody>
            <a:bodyPr wrap="square" lIns="0" tIns="0" rIns="0" bIns="0" rtlCol="0">
              <a:spAutoFit/>
            </a:bodyPr>
            <a:lstStyle/>
            <a:p>
              <a:r>
                <a:rPr lang="en-US" sz="1200" dirty="0" smtClean="0"/>
                <a:t>No demand</a:t>
              </a:r>
            </a:p>
          </p:txBody>
        </p:sp>
        <p:sp>
          <p:nvSpPr>
            <p:cNvPr id="55" name="TextBox 54"/>
            <p:cNvSpPr txBox="1"/>
            <p:nvPr/>
          </p:nvSpPr>
          <p:spPr>
            <a:xfrm>
              <a:off x="7938812" y="4493918"/>
              <a:ext cx="894437" cy="184666"/>
            </a:xfrm>
            <a:prstGeom prst="rect">
              <a:avLst/>
            </a:prstGeom>
            <a:noFill/>
          </p:spPr>
          <p:txBody>
            <a:bodyPr wrap="square" lIns="0" tIns="0" rIns="0" bIns="0" rtlCol="0">
              <a:spAutoFit/>
            </a:bodyPr>
            <a:lstStyle/>
            <a:p>
              <a:r>
                <a:rPr lang="en-US" sz="1200" dirty="0" smtClean="0"/>
                <a:t>Demand</a:t>
              </a:r>
            </a:p>
          </p:txBody>
        </p:sp>
      </p:grpSp>
    </p:spTree>
    <p:extLst>
      <p:ext uri="{BB962C8B-B14F-4D97-AF65-F5344CB8AC3E}">
        <p14:creationId xmlns:p14="http://schemas.microsoft.com/office/powerpoint/2010/main" val="12994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618" y="1214589"/>
            <a:ext cx="2681478" cy="567556"/>
          </a:xfrm>
        </p:spPr>
        <p:txBody>
          <a:bodyPr/>
          <a:lstStyle/>
          <a:p>
            <a:r>
              <a:rPr lang="en-US" dirty="0" smtClean="0"/>
              <a:t>Core Concepts</a:t>
            </a:r>
            <a:endParaRPr lang="en-US" dirty="0"/>
          </a:p>
        </p:txBody>
      </p:sp>
      <p:sp>
        <p:nvSpPr>
          <p:cNvPr id="3" name="Text Placeholder 2"/>
          <p:cNvSpPr>
            <a:spLocks noGrp="1"/>
          </p:cNvSpPr>
          <p:nvPr>
            <p:ph type="body" sz="quarter" idx="13"/>
          </p:nvPr>
        </p:nvSpPr>
        <p:spPr>
          <a:xfrm>
            <a:off x="4422710" y="988275"/>
            <a:ext cx="4618653" cy="3621024"/>
          </a:xfrm>
        </p:spPr>
        <p:txBody>
          <a:bodyPr/>
          <a:lstStyle/>
          <a:p>
            <a:endParaRPr lang="en-US" sz="1800" dirty="0" smtClean="0">
              <a:latin typeface="+mn-lt"/>
            </a:endParaRPr>
          </a:p>
          <a:p>
            <a:r>
              <a:rPr lang="en-US" sz="1800" dirty="0" smtClean="0">
                <a:latin typeface="+mn-lt"/>
              </a:rPr>
              <a:t>Materializer: creates a network of running entities</a:t>
            </a:r>
            <a:endParaRPr lang="en-US" dirty="0" smtClean="0"/>
          </a:p>
          <a:p>
            <a:endParaRPr lang="en-US" dirty="0" smtClean="0"/>
          </a:p>
          <a:p>
            <a:endParaRPr lang="en-US" dirty="0"/>
          </a:p>
        </p:txBody>
      </p:sp>
      <p:pic>
        <p:nvPicPr>
          <p:cNvPr id="5" name="Picture 4"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grpSp>
        <p:nvGrpSpPr>
          <p:cNvPr id="88" name="Group 87"/>
          <p:cNvGrpSpPr/>
          <p:nvPr/>
        </p:nvGrpSpPr>
        <p:grpSpPr>
          <a:xfrm>
            <a:off x="1520645" y="2506925"/>
            <a:ext cx="788460" cy="504766"/>
            <a:chOff x="2357053" y="2326301"/>
            <a:chExt cx="891109" cy="570481"/>
          </a:xfrm>
        </p:grpSpPr>
        <p:sp>
          <p:nvSpPr>
            <p:cNvPr id="59" name="Rectangle 58"/>
            <p:cNvSpPr/>
            <p:nvPr/>
          </p:nvSpPr>
          <p:spPr>
            <a:xfrm>
              <a:off x="2515319" y="2326301"/>
              <a:ext cx="570481" cy="57048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60" name="Group 59"/>
            <p:cNvGrpSpPr/>
            <p:nvPr/>
          </p:nvGrpSpPr>
          <p:grpSpPr>
            <a:xfrm>
              <a:off x="2357053" y="2558269"/>
              <a:ext cx="152099" cy="148148"/>
              <a:chOff x="156317" y="2377791"/>
              <a:chExt cx="152099" cy="148148"/>
            </a:xfrm>
          </p:grpSpPr>
          <p:sp>
            <p:nvSpPr>
              <p:cNvPr id="67" name="Rectangle 66"/>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68" name="Triangle 67"/>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61" name="Group 60"/>
            <p:cNvGrpSpPr/>
            <p:nvPr/>
          </p:nvGrpSpPr>
          <p:grpSpPr>
            <a:xfrm>
              <a:off x="3096063" y="2537467"/>
              <a:ext cx="152099" cy="148148"/>
              <a:chOff x="156317" y="2377791"/>
              <a:chExt cx="152099" cy="148148"/>
            </a:xfrm>
          </p:grpSpPr>
          <p:sp>
            <p:nvSpPr>
              <p:cNvPr id="65" name="Rectangle 64"/>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66" name="Triangle 65"/>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89" name="Group 88"/>
          <p:cNvGrpSpPr/>
          <p:nvPr/>
        </p:nvGrpSpPr>
        <p:grpSpPr>
          <a:xfrm>
            <a:off x="2359863" y="2491281"/>
            <a:ext cx="644801" cy="504766"/>
            <a:chOff x="1358528" y="2326301"/>
            <a:chExt cx="728747" cy="570481"/>
          </a:xfrm>
        </p:grpSpPr>
        <p:sp>
          <p:nvSpPr>
            <p:cNvPr id="71" name="Rectangle 70"/>
            <p:cNvSpPr/>
            <p:nvPr/>
          </p:nvSpPr>
          <p:spPr>
            <a:xfrm>
              <a:off x="1516794" y="2326301"/>
              <a:ext cx="570481" cy="57048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72" name="Group 71"/>
            <p:cNvGrpSpPr/>
            <p:nvPr/>
          </p:nvGrpSpPr>
          <p:grpSpPr>
            <a:xfrm>
              <a:off x="1358528" y="2558269"/>
              <a:ext cx="152099" cy="148148"/>
              <a:chOff x="156317" y="2377791"/>
              <a:chExt cx="152099" cy="148148"/>
            </a:xfrm>
          </p:grpSpPr>
          <p:sp>
            <p:nvSpPr>
              <p:cNvPr id="76" name="Rectangle 75"/>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7" name="Triangle 76"/>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87" name="Group 86"/>
          <p:cNvGrpSpPr/>
          <p:nvPr/>
        </p:nvGrpSpPr>
        <p:grpSpPr>
          <a:xfrm>
            <a:off x="826461" y="2527868"/>
            <a:ext cx="648425" cy="504766"/>
            <a:chOff x="572935" y="2331044"/>
            <a:chExt cx="732843" cy="570481"/>
          </a:xfrm>
        </p:grpSpPr>
        <p:sp>
          <p:nvSpPr>
            <p:cNvPr id="80" name="Rectangle 79"/>
            <p:cNvSpPr/>
            <p:nvPr/>
          </p:nvSpPr>
          <p:spPr>
            <a:xfrm>
              <a:off x="572935" y="2331044"/>
              <a:ext cx="570481" cy="57048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82" name="Group 81"/>
            <p:cNvGrpSpPr/>
            <p:nvPr/>
          </p:nvGrpSpPr>
          <p:grpSpPr>
            <a:xfrm>
              <a:off x="1153679" y="2542210"/>
              <a:ext cx="152099" cy="148148"/>
              <a:chOff x="156317" y="2377791"/>
              <a:chExt cx="152099" cy="148148"/>
            </a:xfrm>
          </p:grpSpPr>
          <p:sp>
            <p:nvSpPr>
              <p:cNvPr id="83" name="Rectangle 82"/>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4" name="Triangle 83"/>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sp>
        <p:nvSpPr>
          <p:cNvPr id="90" name="TextBox 89"/>
          <p:cNvSpPr txBox="1"/>
          <p:nvPr/>
        </p:nvSpPr>
        <p:spPr>
          <a:xfrm>
            <a:off x="803261" y="2233509"/>
            <a:ext cx="607035" cy="215444"/>
          </a:xfrm>
          <a:prstGeom prst="rect">
            <a:avLst/>
          </a:prstGeom>
          <a:noFill/>
        </p:spPr>
        <p:txBody>
          <a:bodyPr wrap="square" lIns="0" tIns="0" rIns="0" bIns="0" rtlCol="0">
            <a:spAutoFit/>
          </a:bodyPr>
          <a:lstStyle/>
          <a:p>
            <a:pPr algn="ctr"/>
            <a:r>
              <a:rPr lang="en-US" sz="1400" dirty="0" smtClean="0"/>
              <a:t>Source</a:t>
            </a:r>
          </a:p>
        </p:txBody>
      </p:sp>
      <p:sp>
        <p:nvSpPr>
          <p:cNvPr id="91" name="TextBox 90"/>
          <p:cNvSpPr txBox="1"/>
          <p:nvPr/>
        </p:nvSpPr>
        <p:spPr>
          <a:xfrm>
            <a:off x="2358967" y="2227122"/>
            <a:ext cx="607035" cy="215444"/>
          </a:xfrm>
          <a:prstGeom prst="rect">
            <a:avLst/>
          </a:prstGeom>
          <a:noFill/>
        </p:spPr>
        <p:txBody>
          <a:bodyPr wrap="square" lIns="0" tIns="0" rIns="0" bIns="0" rtlCol="0">
            <a:spAutoFit/>
          </a:bodyPr>
          <a:lstStyle/>
          <a:p>
            <a:pPr algn="ctr"/>
            <a:r>
              <a:rPr lang="en-US" sz="1400" dirty="0" smtClean="0"/>
              <a:t>Sink</a:t>
            </a:r>
          </a:p>
        </p:txBody>
      </p:sp>
      <p:sp>
        <p:nvSpPr>
          <p:cNvPr id="92" name="TextBox 91"/>
          <p:cNvSpPr txBox="1"/>
          <p:nvPr/>
        </p:nvSpPr>
        <p:spPr>
          <a:xfrm>
            <a:off x="1576944" y="2231314"/>
            <a:ext cx="607035" cy="215444"/>
          </a:xfrm>
          <a:prstGeom prst="rect">
            <a:avLst/>
          </a:prstGeom>
          <a:noFill/>
        </p:spPr>
        <p:txBody>
          <a:bodyPr wrap="square" lIns="0" tIns="0" rIns="0" bIns="0" rtlCol="0">
            <a:spAutoFit/>
          </a:bodyPr>
          <a:lstStyle/>
          <a:p>
            <a:pPr algn="ctr"/>
            <a:r>
              <a:rPr lang="en-US" sz="1400" dirty="0" smtClean="0"/>
              <a:t>Flow</a:t>
            </a:r>
          </a:p>
        </p:txBody>
      </p:sp>
      <p:sp>
        <p:nvSpPr>
          <p:cNvPr id="97" name="Content Placeholder 96"/>
          <p:cNvSpPr>
            <a:spLocks noGrp="1"/>
          </p:cNvSpPr>
          <p:nvPr>
            <p:ph sz="quarter" idx="14"/>
          </p:nvPr>
        </p:nvSpPr>
        <p:spPr/>
        <p:txBody>
          <a:bodyPr/>
          <a:lstStyle/>
          <a:p>
            <a:endParaRPr lang="en-US"/>
          </a:p>
        </p:txBody>
      </p:sp>
    </p:spTree>
    <p:extLst>
      <p:ext uri="{BB962C8B-B14F-4D97-AF65-F5344CB8AC3E}">
        <p14:creationId xmlns:p14="http://schemas.microsoft.com/office/powerpoint/2010/main" val="162459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072121" y="2243240"/>
            <a:ext cx="782832" cy="77625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 name="Title 1"/>
          <p:cNvSpPr>
            <a:spLocks noGrp="1"/>
          </p:cNvSpPr>
          <p:nvPr>
            <p:ph type="title"/>
          </p:nvPr>
        </p:nvSpPr>
        <p:spPr/>
        <p:txBody>
          <a:bodyPr/>
          <a:lstStyle/>
          <a:p>
            <a:r>
              <a:rPr lang="en-US" dirty="0" smtClean="0"/>
              <a:t>Dissecting the Retry Stage</a:t>
            </a:r>
            <a:endParaRPr lang="en-US" dirty="0"/>
          </a:p>
        </p:txBody>
      </p:sp>
      <p:pic>
        <p:nvPicPr>
          <p:cNvPr id="5" name="Picture 4"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pic>
        <p:nvPicPr>
          <p:cNvPr id="34" name="Picture 33"/>
          <p:cNvPicPr>
            <a:picLocks noChangeAspect="1"/>
          </p:cNvPicPr>
          <p:nvPr/>
        </p:nvPicPr>
        <p:blipFill>
          <a:blip r:embed="rId4"/>
          <a:stretch>
            <a:fillRect/>
          </a:stretch>
        </p:blipFill>
        <p:spPr>
          <a:xfrm>
            <a:off x="3197882" y="2367280"/>
            <a:ext cx="504352" cy="504352"/>
          </a:xfrm>
          <a:prstGeom prst="rect">
            <a:avLst/>
          </a:prstGeom>
        </p:spPr>
      </p:pic>
      <p:cxnSp>
        <p:nvCxnSpPr>
          <p:cNvPr id="36" name="Straight Arrow Connector 35"/>
          <p:cNvCxnSpPr>
            <a:stCxn id="12" idx="1"/>
          </p:cNvCxnSpPr>
          <p:nvPr/>
        </p:nvCxnSpPr>
        <p:spPr>
          <a:xfrm flipV="1">
            <a:off x="4644514" y="2367280"/>
            <a:ext cx="636057" cy="185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11" idx="1"/>
          </p:cNvCxnSpPr>
          <p:nvPr/>
        </p:nvCxnSpPr>
        <p:spPr>
          <a:xfrm flipH="1">
            <a:off x="4646286" y="2960778"/>
            <a:ext cx="629627" cy="206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1626977" y="2370286"/>
            <a:ext cx="636057" cy="1858"/>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1630921" y="2956502"/>
            <a:ext cx="629627" cy="206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2264702" y="1919830"/>
            <a:ext cx="2381584" cy="1430772"/>
            <a:chOff x="2563282" y="1546605"/>
            <a:chExt cx="2381584" cy="1430772"/>
          </a:xfrm>
        </p:grpSpPr>
        <p:sp>
          <p:nvSpPr>
            <p:cNvPr id="10" name="Rectangle 9"/>
            <p:cNvSpPr/>
            <p:nvPr/>
          </p:nvSpPr>
          <p:spPr>
            <a:xfrm flipH="1">
              <a:off x="3024021" y="1546605"/>
              <a:ext cx="1461585" cy="143077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 name="Rectangle 10"/>
            <p:cNvSpPr/>
            <p:nvPr/>
          </p:nvSpPr>
          <p:spPr>
            <a:xfrm flipH="1">
              <a:off x="4487376" y="2371508"/>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2" name="Rectangle 11"/>
            <p:cNvSpPr/>
            <p:nvPr/>
          </p:nvSpPr>
          <p:spPr>
            <a:xfrm flipH="1">
              <a:off x="4485604" y="1777807"/>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3" name="Triangle 12"/>
            <p:cNvSpPr/>
            <p:nvPr/>
          </p:nvSpPr>
          <p:spPr>
            <a:xfrm rot="5400000" flipH="1">
              <a:off x="4495941" y="1771792"/>
              <a:ext cx="436111" cy="44560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4" name="Triangle 13"/>
            <p:cNvSpPr/>
            <p:nvPr/>
          </p:nvSpPr>
          <p:spPr>
            <a:xfrm rot="16200000" flipH="1">
              <a:off x="4500754" y="2368800"/>
              <a:ext cx="440188" cy="44560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 name="Rectangle 14"/>
            <p:cNvSpPr/>
            <p:nvPr/>
          </p:nvSpPr>
          <p:spPr>
            <a:xfrm flipH="1">
              <a:off x="2564761" y="1776538"/>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6" name="Triangle 15"/>
            <p:cNvSpPr/>
            <p:nvPr/>
          </p:nvSpPr>
          <p:spPr>
            <a:xfrm rot="5400000" flipH="1">
              <a:off x="2577386" y="1766014"/>
              <a:ext cx="437190" cy="456082"/>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7" name="Rectangle 16"/>
            <p:cNvSpPr/>
            <p:nvPr/>
          </p:nvSpPr>
          <p:spPr>
            <a:xfrm flipH="1">
              <a:off x="2563282" y="2369447"/>
              <a:ext cx="457490" cy="43621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8" name="Triangle 17"/>
            <p:cNvSpPr/>
            <p:nvPr/>
          </p:nvSpPr>
          <p:spPr>
            <a:xfrm rot="16200000" flipH="1">
              <a:off x="2578392" y="2361221"/>
              <a:ext cx="434340" cy="451543"/>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42" name="TextBox 41"/>
          <p:cNvSpPr txBox="1"/>
          <p:nvPr/>
        </p:nvSpPr>
        <p:spPr>
          <a:xfrm>
            <a:off x="2311476" y="1870191"/>
            <a:ext cx="274114" cy="276999"/>
          </a:xfrm>
          <a:prstGeom prst="rect">
            <a:avLst/>
          </a:prstGeom>
          <a:noFill/>
        </p:spPr>
        <p:txBody>
          <a:bodyPr wrap="none" lIns="0" tIns="0" rIns="0" bIns="0" rtlCol="0">
            <a:spAutoFit/>
          </a:bodyPr>
          <a:lstStyle/>
          <a:p>
            <a:pPr algn="ctr"/>
            <a:r>
              <a:rPr lang="en-US" dirty="0" smtClean="0"/>
              <a:t>in1</a:t>
            </a:r>
          </a:p>
        </p:txBody>
      </p:sp>
      <p:sp>
        <p:nvSpPr>
          <p:cNvPr id="43" name="TextBox 42"/>
          <p:cNvSpPr txBox="1"/>
          <p:nvPr/>
        </p:nvSpPr>
        <p:spPr>
          <a:xfrm>
            <a:off x="4236799" y="1870191"/>
            <a:ext cx="434414" cy="276999"/>
          </a:xfrm>
          <a:prstGeom prst="rect">
            <a:avLst/>
          </a:prstGeom>
          <a:noFill/>
        </p:spPr>
        <p:txBody>
          <a:bodyPr wrap="none" lIns="0" tIns="0" rIns="0" bIns="0" rtlCol="0">
            <a:spAutoFit/>
          </a:bodyPr>
          <a:lstStyle/>
          <a:p>
            <a:pPr algn="ctr"/>
            <a:r>
              <a:rPr lang="en-US" smtClean="0"/>
              <a:t>out1</a:t>
            </a:r>
            <a:endParaRPr lang="en-US" dirty="0" smtClean="0"/>
          </a:p>
        </p:txBody>
      </p:sp>
      <p:sp>
        <p:nvSpPr>
          <p:cNvPr id="44" name="TextBox 43"/>
          <p:cNvSpPr txBox="1"/>
          <p:nvPr/>
        </p:nvSpPr>
        <p:spPr>
          <a:xfrm>
            <a:off x="4301901" y="3172938"/>
            <a:ext cx="301365" cy="276999"/>
          </a:xfrm>
          <a:prstGeom prst="rect">
            <a:avLst/>
          </a:prstGeom>
          <a:noFill/>
        </p:spPr>
        <p:txBody>
          <a:bodyPr wrap="none" lIns="0" tIns="0" rIns="0" bIns="0" rtlCol="0">
            <a:spAutoFit/>
          </a:bodyPr>
          <a:lstStyle/>
          <a:p>
            <a:pPr algn="ctr"/>
            <a:r>
              <a:rPr lang="en-US" dirty="0" smtClean="0"/>
              <a:t>in2</a:t>
            </a:r>
          </a:p>
        </p:txBody>
      </p:sp>
      <p:sp>
        <p:nvSpPr>
          <p:cNvPr id="45" name="TextBox 44"/>
          <p:cNvSpPr txBox="1"/>
          <p:nvPr/>
        </p:nvSpPr>
        <p:spPr>
          <a:xfrm>
            <a:off x="2229336" y="3184922"/>
            <a:ext cx="461665" cy="276999"/>
          </a:xfrm>
          <a:prstGeom prst="rect">
            <a:avLst/>
          </a:prstGeom>
          <a:noFill/>
        </p:spPr>
        <p:txBody>
          <a:bodyPr wrap="none" lIns="0" tIns="0" rIns="0" bIns="0" rtlCol="0">
            <a:spAutoFit/>
          </a:bodyPr>
          <a:lstStyle/>
          <a:p>
            <a:pPr algn="ctr"/>
            <a:r>
              <a:rPr lang="en-US" dirty="0"/>
              <a:t>o</a:t>
            </a:r>
            <a:r>
              <a:rPr lang="en-US" dirty="0" smtClean="0"/>
              <a:t>ut2</a:t>
            </a:r>
          </a:p>
        </p:txBody>
      </p:sp>
      <p:sp>
        <p:nvSpPr>
          <p:cNvPr id="46" name="TextBox 45"/>
          <p:cNvSpPr txBox="1"/>
          <p:nvPr/>
        </p:nvSpPr>
        <p:spPr>
          <a:xfrm>
            <a:off x="3289087" y="1067061"/>
            <a:ext cx="2252669" cy="369332"/>
          </a:xfrm>
          <a:prstGeom prst="rect">
            <a:avLst/>
          </a:prstGeom>
          <a:noFill/>
        </p:spPr>
        <p:txBody>
          <a:bodyPr wrap="none" lIns="0" tIns="0" rIns="0" bIns="0" rtlCol="0">
            <a:spAutoFit/>
          </a:bodyPr>
          <a:lstStyle/>
          <a:p>
            <a:pPr algn="ctr"/>
            <a:r>
              <a:rPr lang="en-US" sz="2400" dirty="0" smtClean="0"/>
              <a:t>Retry Queue Full</a:t>
            </a:r>
          </a:p>
        </p:txBody>
      </p:sp>
      <p:sp>
        <p:nvSpPr>
          <p:cNvPr id="35" name="TextBox 34"/>
          <p:cNvSpPr txBox="1"/>
          <p:nvPr/>
        </p:nvSpPr>
        <p:spPr>
          <a:xfrm>
            <a:off x="4775063" y="2387958"/>
            <a:ext cx="365485" cy="276999"/>
          </a:xfrm>
          <a:prstGeom prst="rect">
            <a:avLst/>
          </a:prstGeom>
          <a:noFill/>
          <a:ln>
            <a:noFill/>
          </a:ln>
        </p:spPr>
        <p:txBody>
          <a:bodyPr wrap="none" lIns="0" tIns="0" rIns="0" bIns="0" rtlCol="0">
            <a:spAutoFit/>
          </a:bodyPr>
          <a:lstStyle/>
          <a:p>
            <a:pPr algn="ctr"/>
            <a:r>
              <a:rPr lang="en-US" dirty="0" smtClean="0">
                <a:solidFill>
                  <a:srgbClr val="00B050"/>
                </a:solidFill>
              </a:rPr>
              <a:t>pull</a:t>
            </a:r>
          </a:p>
        </p:txBody>
      </p:sp>
      <p:grpSp>
        <p:nvGrpSpPr>
          <p:cNvPr id="38" name="Group 37"/>
          <p:cNvGrpSpPr/>
          <p:nvPr/>
        </p:nvGrpSpPr>
        <p:grpSpPr>
          <a:xfrm>
            <a:off x="5275913" y="1919830"/>
            <a:ext cx="1922324" cy="1430772"/>
            <a:chOff x="5275913" y="1919830"/>
            <a:chExt cx="1922324" cy="1430772"/>
          </a:xfrm>
        </p:grpSpPr>
        <p:sp>
          <p:nvSpPr>
            <p:cNvPr id="39" name="Rectangle 38"/>
            <p:cNvSpPr/>
            <p:nvPr/>
          </p:nvSpPr>
          <p:spPr>
            <a:xfrm flipH="1">
              <a:off x="5736652" y="1919830"/>
              <a:ext cx="1461585" cy="1430772"/>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7" name="Rectangle 46"/>
            <p:cNvSpPr/>
            <p:nvPr/>
          </p:nvSpPr>
          <p:spPr>
            <a:xfrm flipH="1">
              <a:off x="5277392" y="2149763"/>
              <a:ext cx="457490" cy="43621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8" name="Triangle 47"/>
            <p:cNvSpPr/>
            <p:nvPr/>
          </p:nvSpPr>
          <p:spPr>
            <a:xfrm rot="5400000" flipH="1">
              <a:off x="5290017" y="2139239"/>
              <a:ext cx="437190" cy="456082"/>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9" name="Rectangle 48"/>
            <p:cNvSpPr/>
            <p:nvPr/>
          </p:nvSpPr>
          <p:spPr>
            <a:xfrm flipH="1">
              <a:off x="5275913" y="2742672"/>
              <a:ext cx="457490" cy="43621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0" name="Triangle 49"/>
            <p:cNvSpPr/>
            <p:nvPr/>
          </p:nvSpPr>
          <p:spPr>
            <a:xfrm rot="16200000" flipH="1">
              <a:off x="5291023" y="2734446"/>
              <a:ext cx="434340" cy="451543"/>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52" name="TextBox 51"/>
          <p:cNvSpPr txBox="1"/>
          <p:nvPr/>
        </p:nvSpPr>
        <p:spPr>
          <a:xfrm>
            <a:off x="5977117" y="2542883"/>
            <a:ext cx="980653" cy="184666"/>
          </a:xfrm>
          <a:prstGeom prst="rect">
            <a:avLst/>
          </a:prstGeom>
          <a:noFill/>
        </p:spPr>
        <p:txBody>
          <a:bodyPr wrap="none" lIns="0" tIns="0" rIns="0" bIns="0" rtlCol="0">
            <a:spAutoFit/>
          </a:bodyPr>
          <a:lstStyle/>
          <a:p>
            <a:pPr algn="ctr"/>
            <a:r>
              <a:rPr lang="en-US" sz="1200" smtClean="0"/>
              <a:t>High Risk </a:t>
            </a:r>
            <a:r>
              <a:rPr lang="en-US" sz="1200" dirty="0" smtClean="0"/>
              <a:t>Flow</a:t>
            </a:r>
          </a:p>
        </p:txBody>
      </p:sp>
      <p:sp>
        <p:nvSpPr>
          <p:cNvPr id="55" name="TextBox 54"/>
          <p:cNvSpPr txBox="1"/>
          <p:nvPr/>
        </p:nvSpPr>
        <p:spPr>
          <a:xfrm>
            <a:off x="3081611" y="3134416"/>
            <a:ext cx="717762" cy="184666"/>
          </a:xfrm>
          <a:prstGeom prst="rect">
            <a:avLst/>
          </a:prstGeom>
          <a:noFill/>
        </p:spPr>
        <p:txBody>
          <a:bodyPr wrap="none" lIns="0" tIns="0" rIns="0" bIns="0" rtlCol="0">
            <a:spAutoFit/>
          </a:bodyPr>
          <a:lstStyle/>
          <a:p>
            <a:pPr algn="ctr"/>
            <a:r>
              <a:rPr lang="en-US" sz="1200" dirty="0" smtClean="0"/>
              <a:t>Retry Gate</a:t>
            </a:r>
          </a:p>
        </p:txBody>
      </p:sp>
      <p:grpSp>
        <p:nvGrpSpPr>
          <p:cNvPr id="58" name="Group 57"/>
          <p:cNvGrpSpPr/>
          <p:nvPr/>
        </p:nvGrpSpPr>
        <p:grpSpPr>
          <a:xfrm>
            <a:off x="7491699" y="4267222"/>
            <a:ext cx="1347312" cy="411362"/>
            <a:chOff x="7491699" y="4267222"/>
            <a:chExt cx="1347312" cy="411362"/>
          </a:xfrm>
        </p:grpSpPr>
        <p:cxnSp>
          <p:nvCxnSpPr>
            <p:cNvPr id="59" name="Straight Arrow Connector 58"/>
            <p:cNvCxnSpPr/>
            <p:nvPr/>
          </p:nvCxnSpPr>
          <p:spPr>
            <a:xfrm>
              <a:off x="7491699" y="4378929"/>
              <a:ext cx="356127"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7513800" y="4622797"/>
              <a:ext cx="35612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944574" y="4267222"/>
              <a:ext cx="894437" cy="184666"/>
            </a:xfrm>
            <a:prstGeom prst="rect">
              <a:avLst/>
            </a:prstGeom>
            <a:noFill/>
          </p:spPr>
          <p:txBody>
            <a:bodyPr wrap="square" lIns="0" tIns="0" rIns="0" bIns="0" rtlCol="0">
              <a:spAutoFit/>
            </a:bodyPr>
            <a:lstStyle/>
            <a:p>
              <a:r>
                <a:rPr lang="en-US" sz="1200" dirty="0" smtClean="0"/>
                <a:t>No demand</a:t>
              </a:r>
            </a:p>
          </p:txBody>
        </p:sp>
        <p:sp>
          <p:nvSpPr>
            <p:cNvPr id="62" name="TextBox 61"/>
            <p:cNvSpPr txBox="1"/>
            <p:nvPr/>
          </p:nvSpPr>
          <p:spPr>
            <a:xfrm>
              <a:off x="7938812" y="4493918"/>
              <a:ext cx="894437" cy="184666"/>
            </a:xfrm>
            <a:prstGeom prst="rect">
              <a:avLst/>
            </a:prstGeom>
            <a:noFill/>
          </p:spPr>
          <p:txBody>
            <a:bodyPr wrap="square" lIns="0" tIns="0" rIns="0" bIns="0" rtlCol="0">
              <a:spAutoFit/>
            </a:bodyPr>
            <a:lstStyle/>
            <a:p>
              <a:r>
                <a:rPr lang="en-US" sz="1200" dirty="0" smtClean="0"/>
                <a:t>Demand</a:t>
              </a:r>
            </a:p>
          </p:txBody>
        </p:sp>
      </p:grpSp>
    </p:spTree>
    <p:extLst>
      <p:ext uri="{BB962C8B-B14F-4D97-AF65-F5344CB8AC3E}">
        <p14:creationId xmlns:p14="http://schemas.microsoft.com/office/powerpoint/2010/main" val="1853067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Gating High Risk Regions</a:t>
            </a:r>
            <a:endParaRPr lang="en-US" dirty="0"/>
          </a:p>
        </p:txBody>
      </p:sp>
      <p:pic>
        <p:nvPicPr>
          <p:cNvPr id="5" name="Picture 4"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grpSp>
        <p:nvGrpSpPr>
          <p:cNvPr id="6" name="Group 5"/>
          <p:cNvGrpSpPr/>
          <p:nvPr/>
        </p:nvGrpSpPr>
        <p:grpSpPr>
          <a:xfrm>
            <a:off x="1444537" y="1042875"/>
            <a:ext cx="1251858" cy="765109"/>
            <a:chOff x="1796141" y="1688840"/>
            <a:chExt cx="1251858" cy="765109"/>
          </a:xfrm>
        </p:grpSpPr>
        <p:sp>
          <p:nvSpPr>
            <p:cNvPr id="7" name="Rectangle 6"/>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 name="Rectangle 7"/>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9" name="Rectangle 8"/>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0" name="Triangle 9"/>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 name="Triangle 10"/>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12" name="Group 11"/>
          <p:cNvGrpSpPr/>
          <p:nvPr/>
        </p:nvGrpSpPr>
        <p:grpSpPr>
          <a:xfrm>
            <a:off x="2813035" y="1045358"/>
            <a:ext cx="1251858" cy="765109"/>
            <a:chOff x="1796141" y="1688840"/>
            <a:chExt cx="1251858" cy="765109"/>
          </a:xfrm>
        </p:grpSpPr>
        <p:sp>
          <p:nvSpPr>
            <p:cNvPr id="13" name="Rectangle 1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4" name="Rectangle 1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 name="Rectangle 1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6" name="Triangle 1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7" name="Triangle 1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18" name="Group 17"/>
          <p:cNvGrpSpPr/>
          <p:nvPr/>
        </p:nvGrpSpPr>
        <p:grpSpPr>
          <a:xfrm>
            <a:off x="5913300" y="1042875"/>
            <a:ext cx="1251858" cy="765109"/>
            <a:chOff x="1796141" y="1688840"/>
            <a:chExt cx="1251858" cy="765109"/>
          </a:xfrm>
        </p:grpSpPr>
        <p:sp>
          <p:nvSpPr>
            <p:cNvPr id="19" name="Rectangle 18"/>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0" name="Rectangle 19"/>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1" name="Rectangle 20"/>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2" name="Triangle 21"/>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3" name="Triangle 22"/>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24" name="Group 23"/>
          <p:cNvGrpSpPr/>
          <p:nvPr/>
        </p:nvGrpSpPr>
        <p:grpSpPr>
          <a:xfrm>
            <a:off x="4554447" y="1049250"/>
            <a:ext cx="1251858" cy="765109"/>
            <a:chOff x="1796141" y="1688840"/>
            <a:chExt cx="1251858" cy="765109"/>
          </a:xfrm>
        </p:grpSpPr>
        <p:sp>
          <p:nvSpPr>
            <p:cNvPr id="25" name="Rectangle 24"/>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6" name="Rectangle 25"/>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7" name="Rectangle 26"/>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8" name="Triangle 27"/>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9" name="Triangle 28"/>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57" name="Rounded Rectangle 56"/>
          <p:cNvSpPr/>
          <p:nvPr/>
        </p:nvSpPr>
        <p:spPr>
          <a:xfrm>
            <a:off x="1211891" y="699492"/>
            <a:ext cx="6185688" cy="1244859"/>
          </a:xfrm>
          <a:prstGeom prst="roundRect">
            <a:avLst>
              <a:gd name="adj" fmla="val 8795"/>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42" name="Group 41"/>
          <p:cNvGrpSpPr/>
          <p:nvPr/>
        </p:nvGrpSpPr>
        <p:grpSpPr>
          <a:xfrm rot="10800000" flipH="1">
            <a:off x="2961901" y="3683248"/>
            <a:ext cx="1251858" cy="767182"/>
            <a:chOff x="1796141" y="1688840"/>
            <a:chExt cx="1251858" cy="765109"/>
          </a:xfrm>
        </p:grpSpPr>
        <p:sp>
          <p:nvSpPr>
            <p:cNvPr id="43" name="Rectangle 4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4" name="Rectangle 4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5" name="Rectangle 4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6" name="Triangle 4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7" name="Triangle 4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48" name="Group 47"/>
          <p:cNvGrpSpPr/>
          <p:nvPr/>
        </p:nvGrpSpPr>
        <p:grpSpPr>
          <a:xfrm rot="10800000" flipH="1">
            <a:off x="4346047" y="3691307"/>
            <a:ext cx="1251858" cy="767182"/>
            <a:chOff x="1796141" y="1688840"/>
            <a:chExt cx="1251858" cy="765109"/>
          </a:xfrm>
        </p:grpSpPr>
        <p:sp>
          <p:nvSpPr>
            <p:cNvPr id="49" name="Rectangle 48"/>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0" name="Rectangle 49"/>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1" name="Rectangle 50"/>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2" name="Triangle 51"/>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3" name="Triangle 52"/>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cxnSp>
        <p:nvCxnSpPr>
          <p:cNvPr id="54" name="Elbow Connector 53"/>
          <p:cNvCxnSpPr>
            <a:endCxn id="46" idx="3"/>
          </p:cNvCxnSpPr>
          <p:nvPr/>
        </p:nvCxnSpPr>
        <p:spPr>
          <a:xfrm rot="5400000">
            <a:off x="3144189" y="3068055"/>
            <a:ext cx="816498" cy="1181072"/>
          </a:xfrm>
          <a:prstGeom prst="bentConnector4">
            <a:avLst>
              <a:gd name="adj1" fmla="val 43029"/>
              <a:gd name="adj2" fmla="val 11935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Elbow Connector 55"/>
          <p:cNvCxnSpPr>
            <a:stCxn id="50" idx="3"/>
          </p:cNvCxnSpPr>
          <p:nvPr/>
        </p:nvCxnSpPr>
        <p:spPr>
          <a:xfrm flipH="1" flipV="1">
            <a:off x="4461318" y="3249414"/>
            <a:ext cx="1136587" cy="825484"/>
          </a:xfrm>
          <a:prstGeom prst="bentConnector4">
            <a:avLst>
              <a:gd name="adj1" fmla="val -20113"/>
              <a:gd name="adj2" fmla="val 57253"/>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Rounded Rectangle 57"/>
          <p:cNvSpPr/>
          <p:nvPr/>
        </p:nvSpPr>
        <p:spPr>
          <a:xfrm rot="16200000" flipH="1">
            <a:off x="3522862" y="2349833"/>
            <a:ext cx="1551488" cy="3450129"/>
          </a:xfrm>
          <a:prstGeom prst="roundRect">
            <a:avLst>
              <a:gd name="adj" fmla="val 8795"/>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9" name="TextBox 58"/>
          <p:cNvSpPr txBox="1"/>
          <p:nvPr/>
        </p:nvSpPr>
        <p:spPr>
          <a:xfrm>
            <a:off x="3798089" y="741022"/>
            <a:ext cx="1013291" cy="276999"/>
          </a:xfrm>
          <a:prstGeom prst="rect">
            <a:avLst/>
          </a:prstGeom>
          <a:noFill/>
        </p:spPr>
        <p:txBody>
          <a:bodyPr wrap="none" lIns="0" tIns="0" rIns="0" bIns="0" rtlCol="0">
            <a:spAutoFit/>
          </a:bodyPr>
          <a:lstStyle/>
          <a:p>
            <a:pPr algn="ctr"/>
            <a:r>
              <a:rPr lang="en-US" dirty="0" smtClean="0"/>
              <a:t>Main Flow</a:t>
            </a:r>
          </a:p>
        </p:txBody>
      </p:sp>
      <p:sp>
        <p:nvSpPr>
          <p:cNvPr id="60" name="TextBox 59"/>
          <p:cNvSpPr txBox="1"/>
          <p:nvPr/>
        </p:nvSpPr>
        <p:spPr>
          <a:xfrm>
            <a:off x="3544296" y="4493774"/>
            <a:ext cx="1508619" cy="276999"/>
          </a:xfrm>
          <a:prstGeom prst="rect">
            <a:avLst/>
          </a:prstGeom>
          <a:noFill/>
        </p:spPr>
        <p:txBody>
          <a:bodyPr wrap="none" lIns="0" tIns="0" rIns="0" bIns="0" rtlCol="0">
            <a:spAutoFit/>
          </a:bodyPr>
          <a:lstStyle/>
          <a:p>
            <a:pPr algn="ctr"/>
            <a:r>
              <a:rPr lang="en-US" dirty="0" smtClean="0"/>
              <a:t>High-Risk Flow</a:t>
            </a:r>
          </a:p>
        </p:txBody>
      </p:sp>
      <p:sp>
        <p:nvSpPr>
          <p:cNvPr id="63" name="Rectangle 62"/>
          <p:cNvSpPr/>
          <p:nvPr/>
        </p:nvSpPr>
        <p:spPr>
          <a:xfrm rot="10800000">
            <a:off x="1335634" y="765713"/>
            <a:ext cx="1419621" cy="1153870"/>
          </a:xfrm>
          <a:prstGeom prst="rect">
            <a:avLst/>
          </a:prstGeom>
          <a:gradFill>
            <a:gsLst>
              <a:gs pos="0">
                <a:schemeClr val="accent1">
                  <a:lumMod val="5000"/>
                  <a:lumOff val="95000"/>
                  <a:alpha val="0"/>
                </a:schemeClr>
              </a:gs>
              <a:gs pos="4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7" name="Rectangle 76"/>
          <p:cNvSpPr/>
          <p:nvPr/>
        </p:nvSpPr>
        <p:spPr>
          <a:xfrm>
            <a:off x="5946401" y="886231"/>
            <a:ext cx="1272665" cy="1008353"/>
          </a:xfrm>
          <a:prstGeom prst="rect">
            <a:avLst/>
          </a:prstGeom>
          <a:gradFill>
            <a:gsLst>
              <a:gs pos="0">
                <a:schemeClr val="accent1">
                  <a:lumMod val="5000"/>
                  <a:lumOff val="95000"/>
                  <a:alpha val="0"/>
                </a:schemeClr>
              </a:gs>
              <a:gs pos="4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cxnSp>
        <p:nvCxnSpPr>
          <p:cNvPr id="81" name="Elbow Connector 80"/>
          <p:cNvCxnSpPr>
            <a:stCxn id="14" idx="3"/>
          </p:cNvCxnSpPr>
          <p:nvPr/>
        </p:nvCxnSpPr>
        <p:spPr>
          <a:xfrm>
            <a:off x="4064893" y="1427912"/>
            <a:ext cx="79188" cy="57713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Elbow Connector 82"/>
          <p:cNvCxnSpPr>
            <a:endCxn id="28" idx="3"/>
          </p:cNvCxnSpPr>
          <p:nvPr/>
        </p:nvCxnSpPr>
        <p:spPr>
          <a:xfrm rot="5400000" flipH="1" flipV="1">
            <a:off x="4219932" y="1677041"/>
            <a:ext cx="579752" cy="8927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861934" y="2124149"/>
            <a:ext cx="1581009" cy="830997"/>
          </a:xfrm>
          <a:prstGeom prst="rect">
            <a:avLst/>
          </a:prstGeom>
          <a:noFill/>
        </p:spPr>
        <p:txBody>
          <a:bodyPr wrap="none" lIns="0" tIns="0" rIns="0" bIns="0" rtlCol="0">
            <a:spAutoFit/>
          </a:bodyPr>
          <a:lstStyle/>
          <a:p>
            <a:pPr algn="ctr"/>
            <a:r>
              <a:rPr lang="en-US" dirty="0" smtClean="0">
                <a:solidFill>
                  <a:srgbClr val="00B050"/>
                </a:solidFill>
              </a:rPr>
              <a:t>☑</a:t>
            </a:r>
            <a:endParaRPr lang="en-US" dirty="0">
              <a:solidFill>
                <a:srgbClr val="00B050"/>
              </a:solidFill>
            </a:endParaRPr>
          </a:p>
          <a:p>
            <a:pPr algn="ctr"/>
            <a:r>
              <a:rPr lang="en-US" b="1" dirty="0" smtClean="0">
                <a:solidFill>
                  <a:srgbClr val="00B050"/>
                </a:solidFill>
                <a:latin typeface="+mj-lt"/>
              </a:rPr>
              <a:t>Back-Pressure</a:t>
            </a:r>
            <a:br>
              <a:rPr lang="en-US" b="1" dirty="0" smtClean="0">
                <a:solidFill>
                  <a:srgbClr val="00B050"/>
                </a:solidFill>
                <a:latin typeface="+mj-lt"/>
              </a:rPr>
            </a:br>
            <a:r>
              <a:rPr lang="en-US" b="1" dirty="0" smtClean="0">
                <a:solidFill>
                  <a:srgbClr val="00B050"/>
                </a:solidFill>
                <a:latin typeface="+mj-lt"/>
              </a:rPr>
              <a:t>Propagated</a:t>
            </a:r>
          </a:p>
        </p:txBody>
      </p:sp>
      <p:sp>
        <p:nvSpPr>
          <p:cNvPr id="66" name="TextBox 65"/>
          <p:cNvSpPr txBox="1"/>
          <p:nvPr/>
        </p:nvSpPr>
        <p:spPr>
          <a:xfrm>
            <a:off x="3958262" y="2769984"/>
            <a:ext cx="717761" cy="184666"/>
          </a:xfrm>
          <a:prstGeom prst="rect">
            <a:avLst/>
          </a:prstGeom>
          <a:noFill/>
          <a:ln>
            <a:noFill/>
          </a:ln>
        </p:spPr>
        <p:txBody>
          <a:bodyPr wrap="none" lIns="0" tIns="0" rIns="0" bIns="0" rtlCol="0">
            <a:spAutoFit/>
          </a:bodyPr>
          <a:lstStyle/>
          <a:p>
            <a:pPr algn="ctr"/>
            <a:r>
              <a:rPr lang="en-US" sz="1200" dirty="0" smtClean="0"/>
              <a:t>Retry Gate</a:t>
            </a:r>
          </a:p>
        </p:txBody>
      </p:sp>
      <p:pic>
        <p:nvPicPr>
          <p:cNvPr id="67" name="Picture 66"/>
          <p:cNvPicPr>
            <a:picLocks noChangeAspect="1"/>
          </p:cNvPicPr>
          <p:nvPr/>
        </p:nvPicPr>
        <p:blipFill>
          <a:blip r:embed="rId4"/>
          <a:stretch>
            <a:fillRect/>
          </a:stretch>
        </p:blipFill>
        <p:spPr>
          <a:xfrm>
            <a:off x="4139791" y="2350590"/>
            <a:ext cx="331497" cy="331497"/>
          </a:xfrm>
          <a:prstGeom prst="rect">
            <a:avLst/>
          </a:prstGeom>
          <a:ln>
            <a:noFill/>
          </a:ln>
        </p:spPr>
      </p:pic>
      <p:grpSp>
        <p:nvGrpSpPr>
          <p:cNvPr id="68" name="Group 67"/>
          <p:cNvGrpSpPr/>
          <p:nvPr/>
        </p:nvGrpSpPr>
        <p:grpSpPr>
          <a:xfrm rot="5400000" flipH="1">
            <a:off x="3691867" y="2246821"/>
            <a:ext cx="1253558" cy="767182"/>
            <a:chOff x="4410210" y="2585308"/>
            <a:chExt cx="1253558" cy="765109"/>
          </a:xfrm>
        </p:grpSpPr>
        <p:sp>
          <p:nvSpPr>
            <p:cNvPr id="69" name="Rectangle 68"/>
            <p:cNvSpPr/>
            <p:nvPr/>
          </p:nvSpPr>
          <p:spPr>
            <a:xfrm>
              <a:off x="4657472" y="2585308"/>
              <a:ext cx="765109" cy="76510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0" name="Rectangle 69"/>
            <p:cNvSpPr/>
            <p:nvPr/>
          </p:nvSpPr>
          <p:spPr>
            <a:xfrm>
              <a:off x="4417059" y="3026427"/>
              <a:ext cx="239486" cy="23326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1" name="Rectangle 70"/>
            <p:cNvSpPr/>
            <p:nvPr/>
          </p:nvSpPr>
          <p:spPr>
            <a:xfrm>
              <a:off x="4417987" y="2708944"/>
              <a:ext cx="239486" cy="23326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2" name="Triangle 71"/>
            <p:cNvSpPr/>
            <p:nvPr/>
          </p:nvSpPr>
          <p:spPr>
            <a:xfrm rot="5400000">
              <a:off x="4407100" y="2708944"/>
              <a:ext cx="239486" cy="23326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3" name="Triangle 72"/>
            <p:cNvSpPr/>
            <p:nvPr/>
          </p:nvSpPr>
          <p:spPr>
            <a:xfrm rot="16200000">
              <a:off x="4419163" y="3029601"/>
              <a:ext cx="239486" cy="23326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4" name="Rectangle 73"/>
            <p:cNvSpPr/>
            <p:nvPr/>
          </p:nvSpPr>
          <p:spPr>
            <a:xfrm>
              <a:off x="5423508" y="2708265"/>
              <a:ext cx="239486" cy="23326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5" name="Triangle 74"/>
            <p:cNvSpPr/>
            <p:nvPr/>
          </p:nvSpPr>
          <p:spPr>
            <a:xfrm rot="5400000">
              <a:off x="5419470" y="2705102"/>
              <a:ext cx="239486" cy="23326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6" name="Rectangle 75"/>
            <p:cNvSpPr/>
            <p:nvPr/>
          </p:nvSpPr>
          <p:spPr>
            <a:xfrm>
              <a:off x="5424282" y="3025325"/>
              <a:ext cx="239486" cy="23326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8" name="Triangle 77"/>
            <p:cNvSpPr/>
            <p:nvPr/>
          </p:nvSpPr>
          <p:spPr>
            <a:xfrm rot="16200000">
              <a:off x="5425982" y="3025324"/>
              <a:ext cx="239486" cy="23326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Tree>
    <p:extLst>
      <p:ext uri="{BB962C8B-B14F-4D97-AF65-F5344CB8AC3E}">
        <p14:creationId xmlns:p14="http://schemas.microsoft.com/office/powerpoint/2010/main" val="137154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617" y="1214589"/>
            <a:ext cx="3197501" cy="1584198"/>
          </a:xfrm>
        </p:spPr>
        <p:txBody>
          <a:bodyPr/>
          <a:lstStyle/>
          <a:p>
            <a:r>
              <a:rPr lang="en-US" dirty="0" smtClean="0"/>
              <a:t>Learnings from Retry Stage</a:t>
            </a:r>
            <a:endParaRPr lang="en-US" dirty="0"/>
          </a:p>
        </p:txBody>
      </p:sp>
      <p:sp>
        <p:nvSpPr>
          <p:cNvPr id="3" name="Text Placeholder 2"/>
          <p:cNvSpPr>
            <a:spLocks noGrp="1"/>
          </p:cNvSpPr>
          <p:nvPr>
            <p:ph type="body" sz="quarter" idx="13"/>
          </p:nvPr>
        </p:nvSpPr>
        <p:spPr>
          <a:xfrm>
            <a:off x="4422710" y="1214589"/>
            <a:ext cx="4618653" cy="3394710"/>
          </a:xfrm>
        </p:spPr>
        <p:txBody>
          <a:bodyPr/>
          <a:lstStyle/>
          <a:p>
            <a:pPr>
              <a:spcBef>
                <a:spcPts val="600"/>
              </a:spcBef>
              <a:spcAft>
                <a:spcPts val="1200"/>
              </a:spcAft>
            </a:pPr>
            <a:r>
              <a:rPr lang="en-US" sz="1800" dirty="0" smtClean="0">
                <a:latin typeface="+mn-lt"/>
              </a:rPr>
              <a:t>Be very careful “when” you pull</a:t>
            </a:r>
            <a:r>
              <a:rPr lang="en-US" sz="1800" dirty="0" smtClean="0">
                <a:latin typeface="+mn-lt"/>
                <a:sym typeface="Wingdings"/>
              </a:rPr>
              <a:t/>
            </a:r>
            <a:br>
              <a:rPr lang="en-US" sz="1800" dirty="0" smtClean="0">
                <a:latin typeface="+mn-lt"/>
                <a:sym typeface="Wingdings"/>
              </a:rPr>
            </a:br>
            <a:endParaRPr lang="en-US" sz="1800" dirty="0">
              <a:latin typeface="+mn-lt"/>
            </a:endParaRPr>
          </a:p>
          <a:p>
            <a:pPr>
              <a:spcBef>
                <a:spcPts val="600"/>
              </a:spcBef>
              <a:spcAft>
                <a:spcPts val="1200"/>
              </a:spcAft>
            </a:pPr>
            <a:r>
              <a:rPr lang="en-US" sz="1800" dirty="0" smtClean="0">
                <a:latin typeface="+mn-lt"/>
              </a:rPr>
              <a:t>Timers are only useful when there is demand</a:t>
            </a:r>
            <a:r>
              <a:rPr lang="en-US" sz="1400" dirty="0" smtClean="0">
                <a:latin typeface="+mn-lt"/>
                <a:sym typeface="Wingdings"/>
              </a:rPr>
              <a:t/>
            </a:r>
            <a:br>
              <a:rPr lang="en-US" sz="1400" dirty="0" smtClean="0">
                <a:latin typeface="+mn-lt"/>
                <a:sym typeface="Wingdings"/>
              </a:rPr>
            </a:br>
            <a:endParaRPr lang="en-US" sz="1400" dirty="0">
              <a:latin typeface="+mn-lt"/>
            </a:endParaRPr>
          </a:p>
          <a:p>
            <a:pPr>
              <a:spcBef>
                <a:spcPts val="600"/>
              </a:spcBef>
              <a:spcAft>
                <a:spcPts val="1200"/>
              </a:spcAft>
            </a:pPr>
            <a:r>
              <a:rPr lang="is-IS" sz="1800" dirty="0" smtClean="0">
                <a:latin typeface="+mn-lt"/>
              </a:rPr>
              <a:t>No demand? </a:t>
            </a:r>
            <a:r>
              <a:rPr lang="is-IS" sz="1800" dirty="0">
                <a:latin typeface="+mn-lt"/>
              </a:rPr>
              <a:t>U</a:t>
            </a:r>
            <a:r>
              <a:rPr lang="is-IS" sz="1800" dirty="0" smtClean="0">
                <a:latin typeface="+mn-lt"/>
              </a:rPr>
              <a:t>se onPull to check for retries</a:t>
            </a:r>
            <a:br>
              <a:rPr lang="is-IS" sz="1800" dirty="0" smtClean="0">
                <a:latin typeface="+mn-lt"/>
              </a:rPr>
            </a:br>
            <a:endParaRPr lang="is-IS" sz="1800" dirty="0">
              <a:latin typeface="+mn-lt"/>
            </a:endParaRPr>
          </a:p>
          <a:p>
            <a:pPr>
              <a:spcBef>
                <a:spcPts val="600"/>
              </a:spcBef>
              <a:spcAft>
                <a:spcPts val="0"/>
              </a:spcAft>
            </a:pPr>
            <a:r>
              <a:rPr lang="en-US" sz="1800" dirty="0" smtClean="0">
                <a:latin typeface="+mn-lt"/>
              </a:rPr>
              <a:t>These components are hard to get right</a:t>
            </a:r>
          </a:p>
        </p:txBody>
      </p:sp>
      <p:sp>
        <p:nvSpPr>
          <p:cNvPr id="4" name="Content Placeholder 3"/>
          <p:cNvSpPr>
            <a:spLocks noGrp="1"/>
          </p:cNvSpPr>
          <p:nvPr>
            <p:ph sz="quarter" idx="14"/>
          </p:nvPr>
        </p:nvSpPr>
        <p:spPr/>
        <p:txBody>
          <a:bodyPr/>
          <a:lstStyle/>
          <a:p>
            <a:endParaRPr lang="en-US"/>
          </a:p>
        </p:txBody>
      </p:sp>
      <p:pic>
        <p:nvPicPr>
          <p:cNvPr id="6" name="Picture 5"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sp>
        <p:nvSpPr>
          <p:cNvPr id="8" name="Text Placeholder 7"/>
          <p:cNvSpPr txBox="1">
            <a:spLocks/>
          </p:cNvSpPr>
          <p:nvPr/>
        </p:nvSpPr>
        <p:spPr>
          <a:xfrm>
            <a:off x="378618" y="2006688"/>
            <a:ext cx="4740337" cy="713526"/>
          </a:xfrm>
          <a:prstGeom prst="rect">
            <a:avLst/>
          </a:prstGeom>
        </p:spPr>
        <p:txBody>
          <a:bodyPr>
            <a:normAutofit/>
          </a:bodyPr>
          <a:lstStyle>
            <a:lvl1pPr marL="0" indent="0" algn="l" defTabSz="914400" rtl="0" eaLnBrk="1" latinLnBrk="0" hangingPunct="1">
              <a:lnSpc>
                <a:spcPct val="90000"/>
              </a:lnSpc>
              <a:spcBef>
                <a:spcPts val="0"/>
              </a:spcBef>
              <a:spcAft>
                <a:spcPts val="600"/>
              </a:spcAft>
              <a:buClr>
                <a:schemeClr val="accent1"/>
              </a:buClr>
              <a:buFont typeface="Arial" panose="020B0604020202020204" pitchFamily="34" charset="0"/>
              <a:buNone/>
              <a:defRPr sz="1600" kern="1200">
                <a:solidFill>
                  <a:schemeClr val="accent1"/>
                </a:solidFill>
                <a:latin typeface="+mn-lt"/>
                <a:ea typeface="+mn-ea"/>
                <a:cs typeface="+mn-cs"/>
              </a:defRPr>
            </a:lvl1pPr>
            <a:lvl2pPr marL="287338" indent="-228600"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600" kern="1200">
                <a:solidFill>
                  <a:schemeClr val="bg2">
                    <a:lumMod val="75000"/>
                  </a:schemeClr>
                </a:solidFill>
                <a:latin typeface="+mn-lt"/>
                <a:ea typeface="+mn-ea"/>
                <a:cs typeface="+mn-cs"/>
              </a:defRPr>
            </a:lvl2pPr>
            <a:lvl3pPr marL="514350" indent="-228600"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400" kern="1200">
                <a:solidFill>
                  <a:schemeClr val="bg2">
                    <a:lumMod val="75000"/>
                  </a:schemeClr>
                </a:solidFill>
                <a:latin typeface="+mn-lt"/>
                <a:ea typeface="+mn-ea"/>
                <a:cs typeface="+mn-cs"/>
              </a:defRPr>
            </a:lvl3pPr>
            <a:lvl4pPr marL="739775" indent="-228600"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400" kern="1200">
                <a:solidFill>
                  <a:schemeClr val="bg2">
                    <a:lumMod val="75000"/>
                  </a:schemeClr>
                </a:solidFill>
                <a:latin typeface="+mn-lt"/>
                <a:ea typeface="+mn-ea"/>
                <a:cs typeface="+mn-cs"/>
              </a:defRPr>
            </a:lvl4pPr>
            <a:lvl5pPr marL="974725" indent="-228600" algn="l" defTabSz="914400" rtl="0" eaLnBrk="1" latinLnBrk="0" hangingPunct="1">
              <a:lnSpc>
                <a:spcPct val="90000"/>
              </a:lnSpc>
              <a:spcBef>
                <a:spcPts val="300"/>
              </a:spcBef>
              <a:spcAft>
                <a:spcPts val="600"/>
              </a:spcAft>
              <a:buClr>
                <a:schemeClr val="accent1"/>
              </a:buClr>
              <a:buFont typeface="Arial" panose="020B0604020202020204" pitchFamily="34" charset="0"/>
              <a:buChar char="•"/>
              <a:tabLst/>
              <a:defRPr sz="1400" kern="1200">
                <a:solidFill>
                  <a:schemeClr val="bg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grpSp>
        <p:nvGrpSpPr>
          <p:cNvPr id="5" name="Group 4"/>
          <p:cNvGrpSpPr/>
          <p:nvPr/>
        </p:nvGrpSpPr>
        <p:grpSpPr>
          <a:xfrm>
            <a:off x="1218793" y="2489771"/>
            <a:ext cx="767182" cy="1253558"/>
            <a:chOff x="1229177" y="2497535"/>
            <a:chExt cx="767182" cy="1253558"/>
          </a:xfrm>
        </p:grpSpPr>
        <p:sp>
          <p:nvSpPr>
            <p:cNvPr id="19" name="TextBox 18"/>
            <p:cNvSpPr txBox="1"/>
            <p:nvPr/>
          </p:nvSpPr>
          <p:spPr>
            <a:xfrm>
              <a:off x="1252384" y="3263886"/>
              <a:ext cx="717761" cy="184666"/>
            </a:xfrm>
            <a:prstGeom prst="rect">
              <a:avLst/>
            </a:prstGeom>
            <a:noFill/>
            <a:ln>
              <a:noFill/>
            </a:ln>
          </p:spPr>
          <p:txBody>
            <a:bodyPr wrap="none" lIns="0" tIns="0" rIns="0" bIns="0" rtlCol="0">
              <a:spAutoFit/>
            </a:bodyPr>
            <a:lstStyle/>
            <a:p>
              <a:pPr algn="ctr"/>
              <a:r>
                <a:rPr lang="en-US" sz="1200" dirty="0" smtClean="0"/>
                <a:t>Retry Gate</a:t>
              </a:r>
            </a:p>
          </p:txBody>
        </p:sp>
        <p:pic>
          <p:nvPicPr>
            <p:cNvPr id="20" name="Picture 19"/>
            <p:cNvPicPr>
              <a:picLocks noChangeAspect="1"/>
            </p:cNvPicPr>
            <p:nvPr/>
          </p:nvPicPr>
          <p:blipFill>
            <a:blip r:embed="rId4"/>
            <a:stretch>
              <a:fillRect/>
            </a:stretch>
          </p:blipFill>
          <p:spPr>
            <a:xfrm>
              <a:off x="1433913" y="2844492"/>
              <a:ext cx="331497" cy="331497"/>
            </a:xfrm>
            <a:prstGeom prst="rect">
              <a:avLst/>
            </a:prstGeom>
            <a:ln>
              <a:noFill/>
            </a:ln>
          </p:spPr>
        </p:pic>
        <p:grpSp>
          <p:nvGrpSpPr>
            <p:cNvPr id="21" name="Group 20"/>
            <p:cNvGrpSpPr/>
            <p:nvPr/>
          </p:nvGrpSpPr>
          <p:grpSpPr>
            <a:xfrm rot="5400000" flipH="1">
              <a:off x="985989" y="2740723"/>
              <a:ext cx="1253558" cy="767182"/>
              <a:chOff x="4410210" y="2585308"/>
              <a:chExt cx="1253558" cy="765109"/>
            </a:xfrm>
          </p:grpSpPr>
          <p:sp>
            <p:nvSpPr>
              <p:cNvPr id="22" name="Rectangle 21"/>
              <p:cNvSpPr/>
              <p:nvPr/>
            </p:nvSpPr>
            <p:spPr>
              <a:xfrm>
                <a:off x="4657472" y="2585308"/>
                <a:ext cx="765109" cy="76510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3" name="Rectangle 22"/>
              <p:cNvSpPr/>
              <p:nvPr/>
            </p:nvSpPr>
            <p:spPr>
              <a:xfrm>
                <a:off x="4417059" y="3026427"/>
                <a:ext cx="239486" cy="23326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4" name="Rectangle 23"/>
              <p:cNvSpPr/>
              <p:nvPr/>
            </p:nvSpPr>
            <p:spPr>
              <a:xfrm>
                <a:off x="4417987" y="2708944"/>
                <a:ext cx="239486" cy="23326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5" name="Triangle 24"/>
              <p:cNvSpPr/>
              <p:nvPr/>
            </p:nvSpPr>
            <p:spPr>
              <a:xfrm rot="5400000">
                <a:off x="4407100" y="2708944"/>
                <a:ext cx="239486" cy="23326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6" name="Triangle 25"/>
              <p:cNvSpPr/>
              <p:nvPr/>
            </p:nvSpPr>
            <p:spPr>
              <a:xfrm rot="16200000">
                <a:off x="4419163" y="3029601"/>
                <a:ext cx="239486" cy="23326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7" name="Rectangle 26"/>
              <p:cNvSpPr/>
              <p:nvPr/>
            </p:nvSpPr>
            <p:spPr>
              <a:xfrm>
                <a:off x="5423508" y="2708265"/>
                <a:ext cx="239486" cy="23326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8" name="Triangle 27"/>
              <p:cNvSpPr/>
              <p:nvPr/>
            </p:nvSpPr>
            <p:spPr>
              <a:xfrm rot="5400000">
                <a:off x="5419470" y="2705102"/>
                <a:ext cx="239486" cy="23326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9" name="Rectangle 28"/>
              <p:cNvSpPr/>
              <p:nvPr/>
            </p:nvSpPr>
            <p:spPr>
              <a:xfrm>
                <a:off x="5424282" y="3025325"/>
                <a:ext cx="239486" cy="23326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30" name="Triangle 29"/>
              <p:cNvSpPr/>
              <p:nvPr/>
            </p:nvSpPr>
            <p:spPr>
              <a:xfrm rot="16200000">
                <a:off x="5425982" y="3025324"/>
                <a:ext cx="239486" cy="23326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sp>
        <p:nvSpPr>
          <p:cNvPr id="31" name="TextBox 30"/>
          <p:cNvSpPr txBox="1"/>
          <p:nvPr/>
        </p:nvSpPr>
        <p:spPr>
          <a:xfrm>
            <a:off x="529235" y="4391355"/>
            <a:ext cx="7916911" cy="215444"/>
          </a:xfrm>
          <a:prstGeom prst="rect">
            <a:avLst/>
          </a:prstGeom>
          <a:noFill/>
        </p:spPr>
        <p:txBody>
          <a:bodyPr wrap="none" lIns="0" tIns="0" rIns="0" bIns="0" rtlCol="0">
            <a:spAutoFit/>
          </a:bodyPr>
          <a:lstStyle/>
          <a:p>
            <a:pPr algn="ctr"/>
            <a:r>
              <a:rPr lang="en-US" sz="1400" dirty="0" smtClean="0">
                <a:hlinkClick r:id="rId5"/>
              </a:rPr>
              <a:t>https</a:t>
            </a:r>
            <a:r>
              <a:rPr lang="en-US" sz="1400" dirty="0">
                <a:hlinkClick r:id="rId5"/>
              </a:rPr>
              <a:t>://</a:t>
            </a:r>
            <a:r>
              <a:rPr lang="en-US" sz="1400" dirty="0" smtClean="0">
                <a:hlinkClick r:id="rId5"/>
              </a:rPr>
              <a:t>github.com/paypal/squbs/blob/master/squbs-ext/src/main/scala/org/squbs/streams/Retry.scala</a:t>
            </a:r>
            <a:endParaRPr lang="en-US" sz="1400" dirty="0" smtClean="0"/>
          </a:p>
        </p:txBody>
      </p:sp>
    </p:spTree>
    <p:extLst>
      <p:ext uri="{BB962C8B-B14F-4D97-AF65-F5344CB8AC3E}">
        <p14:creationId xmlns:p14="http://schemas.microsoft.com/office/powerpoint/2010/main" val="183751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617" y="1214589"/>
            <a:ext cx="3197501" cy="1584198"/>
          </a:xfrm>
        </p:spPr>
        <p:txBody>
          <a:bodyPr/>
          <a:lstStyle/>
          <a:p>
            <a:r>
              <a:rPr lang="en-US" dirty="0" smtClean="0"/>
              <a:t>Stream Reliability</a:t>
            </a:r>
            <a:br>
              <a:rPr lang="en-US" dirty="0" smtClean="0"/>
            </a:br>
            <a:r>
              <a:rPr lang="en-US" dirty="0" smtClean="0"/>
              <a:t>&amp; Resilience</a:t>
            </a:r>
            <a:endParaRPr lang="en-US" dirty="0"/>
          </a:p>
        </p:txBody>
      </p:sp>
      <p:sp>
        <p:nvSpPr>
          <p:cNvPr id="3" name="Text Placeholder 2"/>
          <p:cNvSpPr>
            <a:spLocks noGrp="1"/>
          </p:cNvSpPr>
          <p:nvPr>
            <p:ph type="body" sz="quarter" idx="13"/>
          </p:nvPr>
        </p:nvSpPr>
        <p:spPr>
          <a:xfrm>
            <a:off x="4422710" y="1214589"/>
            <a:ext cx="4618653" cy="3394710"/>
          </a:xfrm>
        </p:spPr>
        <p:txBody>
          <a:bodyPr/>
          <a:lstStyle/>
          <a:p>
            <a:pPr>
              <a:spcBef>
                <a:spcPts val="600"/>
              </a:spcBef>
              <a:spcAft>
                <a:spcPts val="1200"/>
              </a:spcAft>
            </a:pPr>
            <a:r>
              <a:rPr lang="en-US" sz="1800" dirty="0" smtClean="0">
                <a:latin typeface="+mn-lt"/>
              </a:rPr>
              <a:t>Streams back-pressure</a:t>
            </a:r>
            <a:r>
              <a:rPr lang="en-US" sz="1800" dirty="0" smtClean="0">
                <a:latin typeface="+mn-lt"/>
                <a:sym typeface="Wingdings"/>
              </a:rPr>
              <a:t/>
            </a:r>
            <a:br>
              <a:rPr lang="en-US" sz="1800" dirty="0" smtClean="0">
                <a:latin typeface="+mn-lt"/>
                <a:sym typeface="Wingdings"/>
              </a:rPr>
            </a:br>
            <a:endParaRPr lang="en-US" sz="1800" dirty="0">
              <a:latin typeface="+mn-lt"/>
            </a:endParaRPr>
          </a:p>
          <a:p>
            <a:pPr>
              <a:spcBef>
                <a:spcPts val="600"/>
              </a:spcBef>
              <a:spcAft>
                <a:spcPts val="0"/>
              </a:spcAft>
            </a:pPr>
            <a:r>
              <a:rPr lang="en-US" sz="1800" dirty="0" smtClean="0">
                <a:latin typeface="+mn-lt"/>
              </a:rPr>
              <a:t>Gate high-risk regions</a:t>
            </a:r>
            <a:endParaRPr lang="is-IS" sz="1800" dirty="0" smtClean="0">
              <a:latin typeface="+mn-lt"/>
            </a:endParaRPr>
          </a:p>
          <a:p>
            <a:pPr lvl="1">
              <a:spcBef>
                <a:spcPts val="600"/>
              </a:spcBef>
              <a:spcAft>
                <a:spcPts val="1200"/>
              </a:spcAft>
            </a:pPr>
            <a:r>
              <a:rPr lang="en-US" sz="1400" dirty="0" smtClean="0">
                <a:latin typeface="+mn-lt"/>
                <a:sym typeface="Wingdings"/>
              </a:rPr>
              <a:t>With timeout, retry, or circuit-breaker</a:t>
            </a:r>
            <a:r>
              <a:rPr lang="en-US" sz="1200" dirty="0" smtClean="0">
                <a:latin typeface="+mn-lt"/>
                <a:sym typeface="Wingdings"/>
              </a:rPr>
              <a:t/>
            </a:r>
            <a:br>
              <a:rPr lang="en-US" sz="1200" dirty="0" smtClean="0">
                <a:latin typeface="+mn-lt"/>
                <a:sym typeface="Wingdings"/>
              </a:rPr>
            </a:br>
            <a:endParaRPr lang="en-US" sz="1200" dirty="0">
              <a:latin typeface="+mn-lt"/>
            </a:endParaRPr>
          </a:p>
          <a:p>
            <a:pPr>
              <a:spcBef>
                <a:spcPts val="600"/>
              </a:spcBef>
              <a:spcAft>
                <a:spcPts val="1200"/>
              </a:spcAft>
            </a:pPr>
            <a:r>
              <a:rPr lang="is-IS" sz="1800" dirty="0" smtClean="0">
                <a:latin typeface="+mn-lt"/>
              </a:rPr>
              <a:t>Reassembling streams order</a:t>
            </a:r>
            <a:br>
              <a:rPr lang="is-IS" sz="1800" dirty="0" smtClean="0">
                <a:latin typeface="+mn-lt"/>
              </a:rPr>
            </a:br>
            <a:endParaRPr lang="is-IS" sz="1800" dirty="0">
              <a:latin typeface="+mn-lt"/>
            </a:endParaRPr>
          </a:p>
        </p:txBody>
      </p:sp>
      <p:sp>
        <p:nvSpPr>
          <p:cNvPr id="4" name="Content Placeholder 3"/>
          <p:cNvSpPr>
            <a:spLocks noGrp="1"/>
          </p:cNvSpPr>
          <p:nvPr>
            <p:ph sz="quarter" idx="14"/>
          </p:nvPr>
        </p:nvSpPr>
        <p:spPr/>
        <p:txBody>
          <a:bodyPr/>
          <a:lstStyle/>
          <a:p>
            <a:endParaRPr lang="en-US"/>
          </a:p>
        </p:txBody>
      </p:sp>
      <p:pic>
        <p:nvPicPr>
          <p:cNvPr id="6" name="Picture 5"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sp>
        <p:nvSpPr>
          <p:cNvPr id="8" name="Text Placeholder 7"/>
          <p:cNvSpPr txBox="1">
            <a:spLocks/>
          </p:cNvSpPr>
          <p:nvPr/>
        </p:nvSpPr>
        <p:spPr>
          <a:xfrm>
            <a:off x="378618" y="2006688"/>
            <a:ext cx="4740337" cy="713526"/>
          </a:xfrm>
          <a:prstGeom prst="rect">
            <a:avLst/>
          </a:prstGeom>
        </p:spPr>
        <p:txBody>
          <a:bodyPr>
            <a:normAutofit/>
          </a:bodyPr>
          <a:lstStyle>
            <a:lvl1pPr marL="0" indent="0" algn="l" defTabSz="914400" rtl="0" eaLnBrk="1" latinLnBrk="0" hangingPunct="1">
              <a:lnSpc>
                <a:spcPct val="90000"/>
              </a:lnSpc>
              <a:spcBef>
                <a:spcPts val="0"/>
              </a:spcBef>
              <a:spcAft>
                <a:spcPts val="600"/>
              </a:spcAft>
              <a:buClr>
                <a:schemeClr val="accent1"/>
              </a:buClr>
              <a:buFont typeface="Arial" panose="020B0604020202020204" pitchFamily="34" charset="0"/>
              <a:buNone/>
              <a:defRPr sz="1600" kern="1200">
                <a:solidFill>
                  <a:schemeClr val="accent1"/>
                </a:solidFill>
                <a:latin typeface="+mn-lt"/>
                <a:ea typeface="+mn-ea"/>
                <a:cs typeface="+mn-cs"/>
              </a:defRPr>
            </a:lvl1pPr>
            <a:lvl2pPr marL="287338" indent="-228600"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600" kern="1200">
                <a:solidFill>
                  <a:schemeClr val="bg2">
                    <a:lumMod val="75000"/>
                  </a:schemeClr>
                </a:solidFill>
                <a:latin typeface="+mn-lt"/>
                <a:ea typeface="+mn-ea"/>
                <a:cs typeface="+mn-cs"/>
              </a:defRPr>
            </a:lvl2pPr>
            <a:lvl3pPr marL="514350" indent="-228600"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400" kern="1200">
                <a:solidFill>
                  <a:schemeClr val="bg2">
                    <a:lumMod val="75000"/>
                  </a:schemeClr>
                </a:solidFill>
                <a:latin typeface="+mn-lt"/>
                <a:ea typeface="+mn-ea"/>
                <a:cs typeface="+mn-cs"/>
              </a:defRPr>
            </a:lvl3pPr>
            <a:lvl4pPr marL="739775" indent="-228600"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400" kern="1200">
                <a:solidFill>
                  <a:schemeClr val="bg2">
                    <a:lumMod val="75000"/>
                  </a:schemeClr>
                </a:solidFill>
                <a:latin typeface="+mn-lt"/>
                <a:ea typeface="+mn-ea"/>
                <a:cs typeface="+mn-cs"/>
              </a:defRPr>
            </a:lvl4pPr>
            <a:lvl5pPr marL="974725" indent="-228600" algn="l" defTabSz="914400" rtl="0" eaLnBrk="1" latinLnBrk="0" hangingPunct="1">
              <a:lnSpc>
                <a:spcPct val="90000"/>
              </a:lnSpc>
              <a:spcBef>
                <a:spcPts val="300"/>
              </a:spcBef>
              <a:spcAft>
                <a:spcPts val="600"/>
              </a:spcAft>
              <a:buClr>
                <a:schemeClr val="accent1"/>
              </a:buClr>
              <a:buFont typeface="Arial" panose="020B0604020202020204" pitchFamily="34" charset="0"/>
              <a:buChar char="•"/>
              <a:tabLst/>
              <a:defRPr sz="1400" kern="1200">
                <a:solidFill>
                  <a:schemeClr val="bg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5" name="Picture 4"/>
          <p:cNvPicPr>
            <a:picLocks noChangeAspect="1"/>
          </p:cNvPicPr>
          <p:nvPr/>
        </p:nvPicPr>
        <p:blipFill>
          <a:blip r:embed="rId4"/>
          <a:stretch>
            <a:fillRect/>
          </a:stretch>
        </p:blipFill>
        <p:spPr>
          <a:xfrm>
            <a:off x="378616" y="2214653"/>
            <a:ext cx="3197502" cy="2126941"/>
          </a:xfrm>
          <a:prstGeom prst="rect">
            <a:avLst/>
          </a:prstGeom>
        </p:spPr>
      </p:pic>
    </p:spTree>
    <p:extLst>
      <p:ext uri="{BB962C8B-B14F-4D97-AF65-F5344CB8AC3E}">
        <p14:creationId xmlns:p14="http://schemas.microsoft.com/office/powerpoint/2010/main" val="1683335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Gating High Risk Regions</a:t>
            </a:r>
            <a:endParaRPr lang="en-US" dirty="0"/>
          </a:p>
        </p:txBody>
      </p:sp>
      <p:pic>
        <p:nvPicPr>
          <p:cNvPr id="5" name="Picture 4"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grpSp>
        <p:nvGrpSpPr>
          <p:cNvPr id="6" name="Group 5"/>
          <p:cNvGrpSpPr/>
          <p:nvPr/>
        </p:nvGrpSpPr>
        <p:grpSpPr>
          <a:xfrm>
            <a:off x="1444537" y="1042875"/>
            <a:ext cx="1251858" cy="765109"/>
            <a:chOff x="1796141" y="1688840"/>
            <a:chExt cx="1251858" cy="765109"/>
          </a:xfrm>
        </p:grpSpPr>
        <p:sp>
          <p:nvSpPr>
            <p:cNvPr id="7" name="Rectangle 6"/>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 name="Rectangle 7"/>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9" name="Rectangle 8"/>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0" name="Triangle 9"/>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 name="Triangle 10"/>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12" name="Group 11"/>
          <p:cNvGrpSpPr/>
          <p:nvPr/>
        </p:nvGrpSpPr>
        <p:grpSpPr>
          <a:xfrm>
            <a:off x="2813035" y="1045358"/>
            <a:ext cx="1251858" cy="765109"/>
            <a:chOff x="1796141" y="1688840"/>
            <a:chExt cx="1251858" cy="765109"/>
          </a:xfrm>
        </p:grpSpPr>
        <p:sp>
          <p:nvSpPr>
            <p:cNvPr id="13" name="Rectangle 1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4" name="Rectangle 1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 name="Rectangle 1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6" name="Triangle 1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7" name="Triangle 1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18" name="Group 17"/>
          <p:cNvGrpSpPr/>
          <p:nvPr/>
        </p:nvGrpSpPr>
        <p:grpSpPr>
          <a:xfrm>
            <a:off x="5913300" y="1042875"/>
            <a:ext cx="1251858" cy="765109"/>
            <a:chOff x="1796141" y="1688840"/>
            <a:chExt cx="1251858" cy="765109"/>
          </a:xfrm>
        </p:grpSpPr>
        <p:sp>
          <p:nvSpPr>
            <p:cNvPr id="19" name="Rectangle 18"/>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0" name="Rectangle 19"/>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1" name="Rectangle 20"/>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2" name="Triangle 21"/>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3" name="Triangle 22"/>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24" name="Group 23"/>
          <p:cNvGrpSpPr/>
          <p:nvPr/>
        </p:nvGrpSpPr>
        <p:grpSpPr>
          <a:xfrm>
            <a:off x="4554447" y="1049250"/>
            <a:ext cx="1251858" cy="765109"/>
            <a:chOff x="1796141" y="1688840"/>
            <a:chExt cx="1251858" cy="765109"/>
          </a:xfrm>
        </p:grpSpPr>
        <p:sp>
          <p:nvSpPr>
            <p:cNvPr id="25" name="Rectangle 24"/>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6" name="Rectangle 25"/>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7" name="Rectangle 26"/>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8" name="Triangle 27"/>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9" name="Triangle 28"/>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57" name="Rounded Rectangle 56"/>
          <p:cNvSpPr/>
          <p:nvPr/>
        </p:nvSpPr>
        <p:spPr>
          <a:xfrm>
            <a:off x="1211891" y="699492"/>
            <a:ext cx="6185688" cy="1244859"/>
          </a:xfrm>
          <a:prstGeom prst="roundRect">
            <a:avLst>
              <a:gd name="adj" fmla="val 8795"/>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42" name="Group 41"/>
          <p:cNvGrpSpPr/>
          <p:nvPr/>
        </p:nvGrpSpPr>
        <p:grpSpPr>
          <a:xfrm rot="10800000" flipH="1">
            <a:off x="2961901" y="3683248"/>
            <a:ext cx="1251858" cy="767182"/>
            <a:chOff x="1796141" y="1688840"/>
            <a:chExt cx="1251858" cy="765109"/>
          </a:xfrm>
        </p:grpSpPr>
        <p:sp>
          <p:nvSpPr>
            <p:cNvPr id="43" name="Rectangle 4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4" name="Rectangle 4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5" name="Rectangle 4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6" name="Triangle 4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7" name="Triangle 4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48" name="Group 47"/>
          <p:cNvGrpSpPr/>
          <p:nvPr/>
        </p:nvGrpSpPr>
        <p:grpSpPr>
          <a:xfrm rot="10800000" flipH="1">
            <a:off x="4346047" y="3691307"/>
            <a:ext cx="1251858" cy="767182"/>
            <a:chOff x="1796141" y="1688840"/>
            <a:chExt cx="1251858" cy="765109"/>
          </a:xfrm>
        </p:grpSpPr>
        <p:sp>
          <p:nvSpPr>
            <p:cNvPr id="49" name="Rectangle 48"/>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0" name="Rectangle 49"/>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1" name="Rectangle 50"/>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2" name="Triangle 51"/>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3" name="Triangle 52"/>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cxnSp>
        <p:nvCxnSpPr>
          <p:cNvPr id="54" name="Elbow Connector 53"/>
          <p:cNvCxnSpPr>
            <a:endCxn id="46" idx="3"/>
          </p:cNvCxnSpPr>
          <p:nvPr/>
        </p:nvCxnSpPr>
        <p:spPr>
          <a:xfrm rot="5400000">
            <a:off x="3144189" y="3068055"/>
            <a:ext cx="816498" cy="1181072"/>
          </a:xfrm>
          <a:prstGeom prst="bentConnector4">
            <a:avLst>
              <a:gd name="adj1" fmla="val 43029"/>
              <a:gd name="adj2" fmla="val 11935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Elbow Connector 55"/>
          <p:cNvCxnSpPr>
            <a:stCxn id="50" idx="3"/>
          </p:cNvCxnSpPr>
          <p:nvPr/>
        </p:nvCxnSpPr>
        <p:spPr>
          <a:xfrm flipH="1" flipV="1">
            <a:off x="4461318" y="3249414"/>
            <a:ext cx="1136587" cy="825484"/>
          </a:xfrm>
          <a:prstGeom prst="bentConnector4">
            <a:avLst>
              <a:gd name="adj1" fmla="val -20113"/>
              <a:gd name="adj2" fmla="val 57253"/>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Rounded Rectangle 57"/>
          <p:cNvSpPr/>
          <p:nvPr/>
        </p:nvSpPr>
        <p:spPr>
          <a:xfrm rot="16200000" flipH="1">
            <a:off x="3522862" y="2349833"/>
            <a:ext cx="1551488" cy="3450129"/>
          </a:xfrm>
          <a:prstGeom prst="roundRect">
            <a:avLst>
              <a:gd name="adj" fmla="val 8795"/>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9" name="TextBox 58"/>
          <p:cNvSpPr txBox="1"/>
          <p:nvPr/>
        </p:nvSpPr>
        <p:spPr>
          <a:xfrm>
            <a:off x="3798089" y="741022"/>
            <a:ext cx="1013291" cy="276999"/>
          </a:xfrm>
          <a:prstGeom prst="rect">
            <a:avLst/>
          </a:prstGeom>
          <a:noFill/>
        </p:spPr>
        <p:txBody>
          <a:bodyPr wrap="none" lIns="0" tIns="0" rIns="0" bIns="0" rtlCol="0">
            <a:spAutoFit/>
          </a:bodyPr>
          <a:lstStyle/>
          <a:p>
            <a:pPr algn="ctr"/>
            <a:r>
              <a:rPr lang="en-US" dirty="0" smtClean="0"/>
              <a:t>Main Flow</a:t>
            </a:r>
          </a:p>
        </p:txBody>
      </p:sp>
      <p:sp>
        <p:nvSpPr>
          <p:cNvPr id="60" name="TextBox 59"/>
          <p:cNvSpPr txBox="1"/>
          <p:nvPr/>
        </p:nvSpPr>
        <p:spPr>
          <a:xfrm>
            <a:off x="3544296" y="4493774"/>
            <a:ext cx="1508619" cy="276999"/>
          </a:xfrm>
          <a:prstGeom prst="rect">
            <a:avLst/>
          </a:prstGeom>
          <a:noFill/>
        </p:spPr>
        <p:txBody>
          <a:bodyPr wrap="none" lIns="0" tIns="0" rIns="0" bIns="0" rtlCol="0">
            <a:spAutoFit/>
          </a:bodyPr>
          <a:lstStyle/>
          <a:p>
            <a:pPr algn="ctr"/>
            <a:r>
              <a:rPr lang="en-US" dirty="0" smtClean="0"/>
              <a:t>High-Risk Flow</a:t>
            </a:r>
          </a:p>
        </p:txBody>
      </p:sp>
      <p:sp>
        <p:nvSpPr>
          <p:cNvPr id="63" name="Rectangle 62"/>
          <p:cNvSpPr/>
          <p:nvPr/>
        </p:nvSpPr>
        <p:spPr>
          <a:xfrm rot="10800000">
            <a:off x="1335634" y="765713"/>
            <a:ext cx="1419621" cy="1153870"/>
          </a:xfrm>
          <a:prstGeom prst="rect">
            <a:avLst/>
          </a:prstGeom>
          <a:gradFill>
            <a:gsLst>
              <a:gs pos="0">
                <a:schemeClr val="accent1">
                  <a:lumMod val="5000"/>
                  <a:lumOff val="95000"/>
                  <a:alpha val="0"/>
                </a:schemeClr>
              </a:gs>
              <a:gs pos="4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7" name="Rectangle 76"/>
          <p:cNvSpPr/>
          <p:nvPr/>
        </p:nvSpPr>
        <p:spPr>
          <a:xfrm>
            <a:off x="5946401" y="886231"/>
            <a:ext cx="1272665" cy="1008353"/>
          </a:xfrm>
          <a:prstGeom prst="rect">
            <a:avLst/>
          </a:prstGeom>
          <a:gradFill>
            <a:gsLst>
              <a:gs pos="0">
                <a:schemeClr val="accent1">
                  <a:lumMod val="5000"/>
                  <a:lumOff val="95000"/>
                  <a:alpha val="0"/>
                </a:schemeClr>
              </a:gs>
              <a:gs pos="4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cxnSp>
        <p:nvCxnSpPr>
          <p:cNvPr id="81" name="Elbow Connector 80"/>
          <p:cNvCxnSpPr>
            <a:stCxn id="14" idx="3"/>
          </p:cNvCxnSpPr>
          <p:nvPr/>
        </p:nvCxnSpPr>
        <p:spPr>
          <a:xfrm>
            <a:off x="4064893" y="1427912"/>
            <a:ext cx="79188" cy="57713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Elbow Connector 82"/>
          <p:cNvCxnSpPr>
            <a:endCxn id="28" idx="3"/>
          </p:cNvCxnSpPr>
          <p:nvPr/>
        </p:nvCxnSpPr>
        <p:spPr>
          <a:xfrm rot="5400000" flipH="1" flipV="1">
            <a:off x="4219932" y="1677041"/>
            <a:ext cx="579752" cy="8927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3958262" y="2769984"/>
            <a:ext cx="717761" cy="184666"/>
          </a:xfrm>
          <a:prstGeom prst="rect">
            <a:avLst/>
          </a:prstGeom>
          <a:noFill/>
          <a:ln>
            <a:noFill/>
          </a:ln>
        </p:spPr>
        <p:txBody>
          <a:bodyPr wrap="none" lIns="0" tIns="0" rIns="0" bIns="0" rtlCol="0">
            <a:spAutoFit/>
          </a:bodyPr>
          <a:lstStyle/>
          <a:p>
            <a:pPr algn="ctr"/>
            <a:r>
              <a:rPr lang="en-US" sz="1200" dirty="0" smtClean="0"/>
              <a:t>Retry Gate</a:t>
            </a:r>
          </a:p>
        </p:txBody>
      </p:sp>
      <p:pic>
        <p:nvPicPr>
          <p:cNvPr id="67" name="Picture 66"/>
          <p:cNvPicPr>
            <a:picLocks noChangeAspect="1"/>
          </p:cNvPicPr>
          <p:nvPr/>
        </p:nvPicPr>
        <p:blipFill>
          <a:blip r:embed="rId4"/>
          <a:stretch>
            <a:fillRect/>
          </a:stretch>
        </p:blipFill>
        <p:spPr>
          <a:xfrm>
            <a:off x="4139791" y="2350590"/>
            <a:ext cx="331497" cy="331497"/>
          </a:xfrm>
          <a:prstGeom prst="rect">
            <a:avLst/>
          </a:prstGeom>
          <a:ln>
            <a:noFill/>
          </a:ln>
        </p:spPr>
      </p:pic>
      <p:grpSp>
        <p:nvGrpSpPr>
          <p:cNvPr id="68" name="Group 67"/>
          <p:cNvGrpSpPr/>
          <p:nvPr/>
        </p:nvGrpSpPr>
        <p:grpSpPr>
          <a:xfrm rot="5400000" flipH="1">
            <a:off x="3691867" y="2246821"/>
            <a:ext cx="1253558" cy="767182"/>
            <a:chOff x="4410210" y="2585308"/>
            <a:chExt cx="1253558" cy="765109"/>
          </a:xfrm>
        </p:grpSpPr>
        <p:sp>
          <p:nvSpPr>
            <p:cNvPr id="69" name="Rectangle 68"/>
            <p:cNvSpPr/>
            <p:nvPr/>
          </p:nvSpPr>
          <p:spPr>
            <a:xfrm>
              <a:off x="4657472" y="2585308"/>
              <a:ext cx="765109" cy="76510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0" name="Rectangle 69"/>
            <p:cNvSpPr/>
            <p:nvPr/>
          </p:nvSpPr>
          <p:spPr>
            <a:xfrm>
              <a:off x="4417059" y="3026427"/>
              <a:ext cx="239486" cy="23326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1" name="Rectangle 70"/>
            <p:cNvSpPr/>
            <p:nvPr/>
          </p:nvSpPr>
          <p:spPr>
            <a:xfrm>
              <a:off x="4417987" y="2708944"/>
              <a:ext cx="239486" cy="23326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2" name="Triangle 71"/>
            <p:cNvSpPr/>
            <p:nvPr/>
          </p:nvSpPr>
          <p:spPr>
            <a:xfrm rot="5400000">
              <a:off x="4407100" y="2708944"/>
              <a:ext cx="239486" cy="23326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3" name="Triangle 72"/>
            <p:cNvSpPr/>
            <p:nvPr/>
          </p:nvSpPr>
          <p:spPr>
            <a:xfrm rot="16200000">
              <a:off x="4419163" y="3029601"/>
              <a:ext cx="239486" cy="23326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4" name="Rectangle 73"/>
            <p:cNvSpPr/>
            <p:nvPr/>
          </p:nvSpPr>
          <p:spPr>
            <a:xfrm>
              <a:off x="5423508" y="2708265"/>
              <a:ext cx="239486" cy="23326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5" name="Triangle 74"/>
            <p:cNvSpPr/>
            <p:nvPr/>
          </p:nvSpPr>
          <p:spPr>
            <a:xfrm rot="5400000">
              <a:off x="5419470" y="2705102"/>
              <a:ext cx="239486" cy="23326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6" name="Rectangle 75"/>
            <p:cNvSpPr/>
            <p:nvPr/>
          </p:nvSpPr>
          <p:spPr>
            <a:xfrm>
              <a:off x="5424282" y="3025325"/>
              <a:ext cx="239486" cy="23326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8" name="Triangle 77"/>
            <p:cNvSpPr/>
            <p:nvPr/>
          </p:nvSpPr>
          <p:spPr>
            <a:xfrm rot="16200000">
              <a:off x="5425982" y="3025324"/>
              <a:ext cx="239486" cy="23326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Tree>
    <p:extLst>
      <p:ext uri="{BB962C8B-B14F-4D97-AF65-F5344CB8AC3E}">
        <p14:creationId xmlns:p14="http://schemas.microsoft.com/office/powerpoint/2010/main" val="126754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Gating High Risk Regions + Re-ordering</a:t>
            </a:r>
            <a:endParaRPr lang="en-US" dirty="0"/>
          </a:p>
        </p:txBody>
      </p:sp>
      <p:pic>
        <p:nvPicPr>
          <p:cNvPr id="5" name="Picture 4"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grpSp>
        <p:nvGrpSpPr>
          <p:cNvPr id="6" name="Group 5"/>
          <p:cNvGrpSpPr/>
          <p:nvPr/>
        </p:nvGrpSpPr>
        <p:grpSpPr>
          <a:xfrm>
            <a:off x="1444537" y="1042875"/>
            <a:ext cx="1251858" cy="765109"/>
            <a:chOff x="1796141" y="1688840"/>
            <a:chExt cx="1251858" cy="765109"/>
          </a:xfrm>
        </p:grpSpPr>
        <p:sp>
          <p:nvSpPr>
            <p:cNvPr id="7" name="Rectangle 6"/>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 name="Rectangle 7"/>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9" name="Rectangle 8"/>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0" name="Triangle 9"/>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1" name="Triangle 10"/>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12" name="Group 11"/>
          <p:cNvGrpSpPr/>
          <p:nvPr/>
        </p:nvGrpSpPr>
        <p:grpSpPr>
          <a:xfrm>
            <a:off x="2813035" y="1045358"/>
            <a:ext cx="1251858" cy="765109"/>
            <a:chOff x="1796141" y="1688840"/>
            <a:chExt cx="1251858" cy="765109"/>
          </a:xfrm>
        </p:grpSpPr>
        <p:sp>
          <p:nvSpPr>
            <p:cNvPr id="13" name="Rectangle 1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4" name="Rectangle 1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5" name="Rectangle 1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6" name="Triangle 1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7" name="Triangle 1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18" name="Group 17"/>
          <p:cNvGrpSpPr/>
          <p:nvPr/>
        </p:nvGrpSpPr>
        <p:grpSpPr>
          <a:xfrm>
            <a:off x="5913300" y="1042875"/>
            <a:ext cx="1251858" cy="765109"/>
            <a:chOff x="1796141" y="1688840"/>
            <a:chExt cx="1251858" cy="765109"/>
          </a:xfrm>
        </p:grpSpPr>
        <p:sp>
          <p:nvSpPr>
            <p:cNvPr id="19" name="Rectangle 18"/>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0" name="Rectangle 19"/>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1" name="Rectangle 20"/>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2" name="Triangle 21"/>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3" name="Triangle 22"/>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24" name="Group 23"/>
          <p:cNvGrpSpPr/>
          <p:nvPr/>
        </p:nvGrpSpPr>
        <p:grpSpPr>
          <a:xfrm>
            <a:off x="4554447" y="1049250"/>
            <a:ext cx="1251858" cy="765109"/>
            <a:chOff x="1796141" y="1688840"/>
            <a:chExt cx="1251858" cy="765109"/>
          </a:xfrm>
        </p:grpSpPr>
        <p:sp>
          <p:nvSpPr>
            <p:cNvPr id="25" name="Rectangle 24"/>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6" name="Rectangle 25"/>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7" name="Rectangle 26"/>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8" name="Triangle 27"/>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29" name="Triangle 28"/>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
        <p:nvSpPr>
          <p:cNvPr id="57" name="Rounded Rectangle 56"/>
          <p:cNvSpPr/>
          <p:nvPr/>
        </p:nvSpPr>
        <p:spPr>
          <a:xfrm>
            <a:off x="1211891" y="699492"/>
            <a:ext cx="6185688" cy="1244859"/>
          </a:xfrm>
          <a:prstGeom prst="roundRect">
            <a:avLst>
              <a:gd name="adj" fmla="val 8795"/>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42" name="Group 41"/>
          <p:cNvGrpSpPr/>
          <p:nvPr/>
        </p:nvGrpSpPr>
        <p:grpSpPr>
          <a:xfrm rot="10800000" flipH="1">
            <a:off x="2961901" y="3683248"/>
            <a:ext cx="1251858" cy="767182"/>
            <a:chOff x="1796141" y="1688840"/>
            <a:chExt cx="1251858" cy="765109"/>
          </a:xfrm>
        </p:grpSpPr>
        <p:sp>
          <p:nvSpPr>
            <p:cNvPr id="43" name="Rectangle 42"/>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4" name="Rectangle 43"/>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5" name="Rectangle 44"/>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6" name="Triangle 45"/>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47" name="Triangle 46"/>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48" name="Group 47"/>
          <p:cNvGrpSpPr/>
          <p:nvPr/>
        </p:nvGrpSpPr>
        <p:grpSpPr>
          <a:xfrm rot="10800000" flipH="1">
            <a:off x="4346047" y="3691307"/>
            <a:ext cx="1251858" cy="767182"/>
            <a:chOff x="1796141" y="1688840"/>
            <a:chExt cx="1251858" cy="765109"/>
          </a:xfrm>
        </p:grpSpPr>
        <p:sp>
          <p:nvSpPr>
            <p:cNvPr id="49" name="Rectangle 48"/>
            <p:cNvSpPr/>
            <p:nvPr/>
          </p:nvSpPr>
          <p:spPr>
            <a:xfrm>
              <a:off x="2043404" y="1688840"/>
              <a:ext cx="765109" cy="76510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0" name="Rectangle 49"/>
            <p:cNvSpPr/>
            <p:nvPr/>
          </p:nvSpPr>
          <p:spPr>
            <a:xfrm>
              <a:off x="2808513"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1" name="Rectangle 50"/>
            <p:cNvSpPr/>
            <p:nvPr/>
          </p:nvSpPr>
          <p:spPr>
            <a:xfrm>
              <a:off x="1803918" y="1954761"/>
              <a:ext cx="239486" cy="2332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2" name="Triangle 51"/>
            <p:cNvSpPr/>
            <p:nvPr/>
          </p:nvSpPr>
          <p:spPr>
            <a:xfrm rot="5400000">
              <a:off x="1793031" y="195476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3" name="Triangle 52"/>
            <p:cNvSpPr/>
            <p:nvPr/>
          </p:nvSpPr>
          <p:spPr>
            <a:xfrm rot="5400000">
              <a:off x="2805402" y="1950871"/>
              <a:ext cx="239486" cy="23326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cxnSp>
        <p:nvCxnSpPr>
          <p:cNvPr id="54" name="Elbow Connector 53"/>
          <p:cNvCxnSpPr>
            <a:endCxn id="46" idx="3"/>
          </p:cNvCxnSpPr>
          <p:nvPr/>
        </p:nvCxnSpPr>
        <p:spPr>
          <a:xfrm rot="5400000">
            <a:off x="3144189" y="3068055"/>
            <a:ext cx="816498" cy="1181072"/>
          </a:xfrm>
          <a:prstGeom prst="bentConnector4">
            <a:avLst>
              <a:gd name="adj1" fmla="val 43029"/>
              <a:gd name="adj2" fmla="val 11935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Elbow Connector 55"/>
          <p:cNvCxnSpPr>
            <a:stCxn id="50" idx="3"/>
          </p:cNvCxnSpPr>
          <p:nvPr/>
        </p:nvCxnSpPr>
        <p:spPr>
          <a:xfrm flipH="1" flipV="1">
            <a:off x="4461318" y="3249414"/>
            <a:ext cx="1136587" cy="825484"/>
          </a:xfrm>
          <a:prstGeom prst="bentConnector4">
            <a:avLst>
              <a:gd name="adj1" fmla="val -20113"/>
              <a:gd name="adj2" fmla="val 57253"/>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Rounded Rectangle 57"/>
          <p:cNvSpPr/>
          <p:nvPr/>
        </p:nvSpPr>
        <p:spPr>
          <a:xfrm rot="16200000" flipH="1">
            <a:off x="3522862" y="2349833"/>
            <a:ext cx="1551488" cy="3450129"/>
          </a:xfrm>
          <a:prstGeom prst="roundRect">
            <a:avLst>
              <a:gd name="adj" fmla="val 8795"/>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9" name="TextBox 58"/>
          <p:cNvSpPr txBox="1"/>
          <p:nvPr/>
        </p:nvSpPr>
        <p:spPr>
          <a:xfrm>
            <a:off x="3798089" y="741022"/>
            <a:ext cx="1013291" cy="276999"/>
          </a:xfrm>
          <a:prstGeom prst="rect">
            <a:avLst/>
          </a:prstGeom>
          <a:noFill/>
        </p:spPr>
        <p:txBody>
          <a:bodyPr wrap="none" lIns="0" tIns="0" rIns="0" bIns="0" rtlCol="0">
            <a:spAutoFit/>
          </a:bodyPr>
          <a:lstStyle/>
          <a:p>
            <a:pPr algn="ctr"/>
            <a:r>
              <a:rPr lang="en-US" dirty="0" smtClean="0"/>
              <a:t>Main Flow</a:t>
            </a:r>
          </a:p>
        </p:txBody>
      </p:sp>
      <p:sp>
        <p:nvSpPr>
          <p:cNvPr id="60" name="TextBox 59"/>
          <p:cNvSpPr txBox="1"/>
          <p:nvPr/>
        </p:nvSpPr>
        <p:spPr>
          <a:xfrm>
            <a:off x="3544296" y="4493774"/>
            <a:ext cx="1508619" cy="276999"/>
          </a:xfrm>
          <a:prstGeom prst="rect">
            <a:avLst/>
          </a:prstGeom>
          <a:noFill/>
        </p:spPr>
        <p:txBody>
          <a:bodyPr wrap="none" lIns="0" tIns="0" rIns="0" bIns="0" rtlCol="0">
            <a:spAutoFit/>
          </a:bodyPr>
          <a:lstStyle/>
          <a:p>
            <a:pPr algn="ctr"/>
            <a:r>
              <a:rPr lang="en-US" dirty="0" smtClean="0"/>
              <a:t>High-Risk Flow</a:t>
            </a:r>
          </a:p>
        </p:txBody>
      </p:sp>
      <p:sp>
        <p:nvSpPr>
          <p:cNvPr id="63" name="Rectangle 62"/>
          <p:cNvSpPr/>
          <p:nvPr/>
        </p:nvSpPr>
        <p:spPr>
          <a:xfrm rot="10800000">
            <a:off x="1335634" y="765713"/>
            <a:ext cx="1419621" cy="1153870"/>
          </a:xfrm>
          <a:prstGeom prst="rect">
            <a:avLst/>
          </a:prstGeom>
          <a:gradFill>
            <a:gsLst>
              <a:gs pos="0">
                <a:schemeClr val="accent1">
                  <a:lumMod val="5000"/>
                  <a:lumOff val="95000"/>
                  <a:alpha val="0"/>
                </a:schemeClr>
              </a:gs>
              <a:gs pos="4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7" name="Rectangle 76"/>
          <p:cNvSpPr/>
          <p:nvPr/>
        </p:nvSpPr>
        <p:spPr>
          <a:xfrm>
            <a:off x="5946401" y="886231"/>
            <a:ext cx="1272665" cy="1008353"/>
          </a:xfrm>
          <a:prstGeom prst="rect">
            <a:avLst/>
          </a:prstGeom>
          <a:gradFill>
            <a:gsLst>
              <a:gs pos="0">
                <a:schemeClr val="accent1">
                  <a:lumMod val="5000"/>
                  <a:lumOff val="95000"/>
                  <a:alpha val="0"/>
                </a:schemeClr>
              </a:gs>
              <a:gs pos="4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cxnSp>
        <p:nvCxnSpPr>
          <p:cNvPr id="81" name="Elbow Connector 80"/>
          <p:cNvCxnSpPr>
            <a:stCxn id="14" idx="3"/>
          </p:cNvCxnSpPr>
          <p:nvPr/>
        </p:nvCxnSpPr>
        <p:spPr>
          <a:xfrm>
            <a:off x="4064893" y="1427912"/>
            <a:ext cx="79188" cy="57713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Elbow Connector 82"/>
          <p:cNvCxnSpPr>
            <a:endCxn id="28" idx="3"/>
          </p:cNvCxnSpPr>
          <p:nvPr/>
        </p:nvCxnSpPr>
        <p:spPr>
          <a:xfrm rot="5400000" flipH="1" flipV="1">
            <a:off x="4219932" y="1677041"/>
            <a:ext cx="579752" cy="8927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pic>
        <p:nvPicPr>
          <p:cNvPr id="85" name="Picture 84"/>
          <p:cNvPicPr>
            <a:picLocks noChangeAspect="1"/>
          </p:cNvPicPr>
          <p:nvPr/>
        </p:nvPicPr>
        <p:blipFill>
          <a:blip r:embed="rId4"/>
          <a:stretch>
            <a:fillRect/>
          </a:stretch>
        </p:blipFill>
        <p:spPr>
          <a:xfrm>
            <a:off x="4924315" y="1129005"/>
            <a:ext cx="300786" cy="300786"/>
          </a:xfrm>
          <a:prstGeom prst="rect">
            <a:avLst/>
          </a:prstGeom>
        </p:spPr>
      </p:pic>
      <p:sp>
        <p:nvSpPr>
          <p:cNvPr id="86" name="TextBox 85"/>
          <p:cNvSpPr txBox="1"/>
          <p:nvPr/>
        </p:nvSpPr>
        <p:spPr>
          <a:xfrm rot="18900000">
            <a:off x="4905205" y="1393383"/>
            <a:ext cx="696922" cy="215444"/>
          </a:xfrm>
          <a:prstGeom prst="rect">
            <a:avLst/>
          </a:prstGeom>
          <a:noFill/>
        </p:spPr>
        <p:txBody>
          <a:bodyPr wrap="none" lIns="0" tIns="0" rIns="0" bIns="0" rtlCol="0">
            <a:spAutoFit/>
          </a:bodyPr>
          <a:lstStyle/>
          <a:p>
            <a:pPr algn="ctr"/>
            <a:r>
              <a:rPr lang="en-US" sz="1400" smtClean="0"/>
              <a:t>Re-order</a:t>
            </a:r>
            <a:endParaRPr lang="en-US" sz="1400" dirty="0" smtClean="0"/>
          </a:p>
        </p:txBody>
      </p:sp>
      <p:sp>
        <p:nvSpPr>
          <p:cNvPr id="66" name="TextBox 65"/>
          <p:cNvSpPr txBox="1"/>
          <p:nvPr/>
        </p:nvSpPr>
        <p:spPr>
          <a:xfrm>
            <a:off x="3958262" y="2769984"/>
            <a:ext cx="717761" cy="184666"/>
          </a:xfrm>
          <a:prstGeom prst="rect">
            <a:avLst/>
          </a:prstGeom>
          <a:noFill/>
          <a:ln>
            <a:noFill/>
          </a:ln>
        </p:spPr>
        <p:txBody>
          <a:bodyPr wrap="none" lIns="0" tIns="0" rIns="0" bIns="0" rtlCol="0">
            <a:spAutoFit/>
          </a:bodyPr>
          <a:lstStyle/>
          <a:p>
            <a:pPr algn="ctr"/>
            <a:r>
              <a:rPr lang="en-US" sz="1200" dirty="0" smtClean="0"/>
              <a:t>Retry Gate</a:t>
            </a:r>
          </a:p>
        </p:txBody>
      </p:sp>
      <p:pic>
        <p:nvPicPr>
          <p:cNvPr id="67" name="Picture 66"/>
          <p:cNvPicPr>
            <a:picLocks noChangeAspect="1"/>
          </p:cNvPicPr>
          <p:nvPr/>
        </p:nvPicPr>
        <p:blipFill>
          <a:blip r:embed="rId5"/>
          <a:stretch>
            <a:fillRect/>
          </a:stretch>
        </p:blipFill>
        <p:spPr>
          <a:xfrm>
            <a:off x="4139791" y="2350590"/>
            <a:ext cx="331497" cy="331497"/>
          </a:xfrm>
          <a:prstGeom prst="rect">
            <a:avLst/>
          </a:prstGeom>
          <a:ln>
            <a:noFill/>
          </a:ln>
        </p:spPr>
      </p:pic>
      <p:grpSp>
        <p:nvGrpSpPr>
          <p:cNvPr id="68" name="Group 67"/>
          <p:cNvGrpSpPr/>
          <p:nvPr/>
        </p:nvGrpSpPr>
        <p:grpSpPr>
          <a:xfrm rot="5400000" flipH="1">
            <a:off x="3691867" y="2246821"/>
            <a:ext cx="1253558" cy="767182"/>
            <a:chOff x="4410210" y="2585308"/>
            <a:chExt cx="1253558" cy="765109"/>
          </a:xfrm>
        </p:grpSpPr>
        <p:sp>
          <p:nvSpPr>
            <p:cNvPr id="69" name="Rectangle 68"/>
            <p:cNvSpPr/>
            <p:nvPr/>
          </p:nvSpPr>
          <p:spPr>
            <a:xfrm>
              <a:off x="4657472" y="2585308"/>
              <a:ext cx="765109" cy="76510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0" name="Rectangle 69"/>
            <p:cNvSpPr/>
            <p:nvPr/>
          </p:nvSpPr>
          <p:spPr>
            <a:xfrm>
              <a:off x="4417059" y="3026427"/>
              <a:ext cx="239486" cy="23326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1" name="Rectangle 70"/>
            <p:cNvSpPr/>
            <p:nvPr/>
          </p:nvSpPr>
          <p:spPr>
            <a:xfrm>
              <a:off x="4417987" y="2708944"/>
              <a:ext cx="239486" cy="23326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2" name="Triangle 71"/>
            <p:cNvSpPr/>
            <p:nvPr/>
          </p:nvSpPr>
          <p:spPr>
            <a:xfrm rot="5400000">
              <a:off x="4407100" y="2708944"/>
              <a:ext cx="239486" cy="23326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3" name="Triangle 72"/>
            <p:cNvSpPr/>
            <p:nvPr/>
          </p:nvSpPr>
          <p:spPr>
            <a:xfrm rot="16200000">
              <a:off x="4419163" y="3029601"/>
              <a:ext cx="239486" cy="23326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4" name="Rectangle 73"/>
            <p:cNvSpPr/>
            <p:nvPr/>
          </p:nvSpPr>
          <p:spPr>
            <a:xfrm>
              <a:off x="5423508" y="2708265"/>
              <a:ext cx="239486" cy="23326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5" name="Triangle 74"/>
            <p:cNvSpPr/>
            <p:nvPr/>
          </p:nvSpPr>
          <p:spPr>
            <a:xfrm rot="5400000">
              <a:off x="5419470" y="2705102"/>
              <a:ext cx="239486" cy="23326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6" name="Rectangle 75"/>
            <p:cNvSpPr/>
            <p:nvPr/>
          </p:nvSpPr>
          <p:spPr>
            <a:xfrm>
              <a:off x="5424282" y="3025325"/>
              <a:ext cx="239486" cy="23326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8" name="Triangle 77"/>
            <p:cNvSpPr/>
            <p:nvPr/>
          </p:nvSpPr>
          <p:spPr>
            <a:xfrm rot="16200000">
              <a:off x="5425982" y="3025324"/>
              <a:ext cx="239486" cy="23326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spTree>
    <p:extLst>
      <p:ext uri="{BB962C8B-B14F-4D97-AF65-F5344CB8AC3E}">
        <p14:creationId xmlns:p14="http://schemas.microsoft.com/office/powerpoint/2010/main" val="8395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617" y="1214589"/>
            <a:ext cx="3197501" cy="1584198"/>
          </a:xfrm>
        </p:spPr>
        <p:txBody>
          <a:bodyPr/>
          <a:lstStyle/>
          <a:p>
            <a:r>
              <a:rPr lang="en-US" dirty="0" smtClean="0"/>
              <a:t>Stream Reliability</a:t>
            </a:r>
            <a:br>
              <a:rPr lang="en-US" dirty="0" smtClean="0"/>
            </a:br>
            <a:r>
              <a:rPr lang="en-US" dirty="0" smtClean="0"/>
              <a:t>&amp; Resilience</a:t>
            </a:r>
            <a:endParaRPr lang="en-US" dirty="0"/>
          </a:p>
        </p:txBody>
      </p:sp>
      <p:sp>
        <p:nvSpPr>
          <p:cNvPr id="3" name="Text Placeholder 2"/>
          <p:cNvSpPr>
            <a:spLocks noGrp="1"/>
          </p:cNvSpPr>
          <p:nvPr>
            <p:ph type="body" sz="quarter" idx="13"/>
          </p:nvPr>
        </p:nvSpPr>
        <p:spPr>
          <a:xfrm>
            <a:off x="4422710" y="1214589"/>
            <a:ext cx="4618653" cy="3394710"/>
          </a:xfrm>
        </p:spPr>
        <p:txBody>
          <a:bodyPr/>
          <a:lstStyle/>
          <a:p>
            <a:pPr>
              <a:spcBef>
                <a:spcPts val="600"/>
              </a:spcBef>
              <a:spcAft>
                <a:spcPts val="1200"/>
              </a:spcAft>
            </a:pPr>
            <a:r>
              <a:rPr lang="en-US" sz="1800" dirty="0" smtClean="0">
                <a:latin typeface="+mn-lt"/>
              </a:rPr>
              <a:t>Streams back-pressure</a:t>
            </a:r>
            <a:r>
              <a:rPr lang="en-US" sz="1800" dirty="0" smtClean="0">
                <a:latin typeface="+mn-lt"/>
                <a:sym typeface="Wingdings"/>
              </a:rPr>
              <a:t/>
            </a:r>
            <a:br>
              <a:rPr lang="en-US" sz="1800" dirty="0" smtClean="0">
                <a:latin typeface="+mn-lt"/>
                <a:sym typeface="Wingdings"/>
              </a:rPr>
            </a:br>
            <a:endParaRPr lang="en-US" sz="1800" dirty="0">
              <a:latin typeface="+mn-lt"/>
            </a:endParaRPr>
          </a:p>
          <a:p>
            <a:pPr>
              <a:spcBef>
                <a:spcPts val="600"/>
              </a:spcBef>
              <a:spcAft>
                <a:spcPts val="0"/>
              </a:spcAft>
            </a:pPr>
            <a:r>
              <a:rPr lang="en-US" sz="1800" dirty="0" smtClean="0">
                <a:latin typeface="+mn-lt"/>
              </a:rPr>
              <a:t>Gate high-risk regions</a:t>
            </a:r>
            <a:endParaRPr lang="is-IS" sz="1800" dirty="0" smtClean="0">
              <a:latin typeface="+mn-lt"/>
            </a:endParaRPr>
          </a:p>
          <a:p>
            <a:pPr lvl="1">
              <a:spcBef>
                <a:spcPts val="600"/>
              </a:spcBef>
              <a:spcAft>
                <a:spcPts val="1200"/>
              </a:spcAft>
            </a:pPr>
            <a:r>
              <a:rPr lang="en-US" sz="1400" dirty="0" smtClean="0">
                <a:latin typeface="+mn-lt"/>
                <a:sym typeface="Wingdings"/>
              </a:rPr>
              <a:t>With timeout, retry, or circuit-breaker</a:t>
            </a:r>
            <a:r>
              <a:rPr lang="en-US" sz="1200" dirty="0" smtClean="0">
                <a:latin typeface="+mn-lt"/>
                <a:sym typeface="Wingdings"/>
              </a:rPr>
              <a:t/>
            </a:r>
            <a:br>
              <a:rPr lang="en-US" sz="1200" dirty="0" smtClean="0">
                <a:latin typeface="+mn-lt"/>
                <a:sym typeface="Wingdings"/>
              </a:rPr>
            </a:br>
            <a:endParaRPr lang="en-US" sz="1200" dirty="0">
              <a:latin typeface="+mn-lt"/>
            </a:endParaRPr>
          </a:p>
          <a:p>
            <a:pPr>
              <a:spcBef>
                <a:spcPts val="600"/>
              </a:spcBef>
              <a:spcAft>
                <a:spcPts val="1200"/>
              </a:spcAft>
            </a:pPr>
            <a:r>
              <a:rPr lang="is-IS" sz="1800" dirty="0" smtClean="0">
                <a:latin typeface="+mn-lt"/>
              </a:rPr>
              <a:t>Reassembling streams order</a:t>
            </a:r>
            <a:br>
              <a:rPr lang="is-IS" sz="1800" dirty="0" smtClean="0">
                <a:latin typeface="+mn-lt"/>
              </a:rPr>
            </a:br>
            <a:endParaRPr lang="is-IS" sz="1800" dirty="0">
              <a:latin typeface="+mn-lt"/>
            </a:endParaRPr>
          </a:p>
          <a:p>
            <a:pPr>
              <a:spcBef>
                <a:spcPts val="600"/>
              </a:spcBef>
              <a:spcAft>
                <a:spcPts val="0"/>
              </a:spcAft>
            </a:pPr>
            <a:r>
              <a:rPr lang="en-US" sz="1800" dirty="0" smtClean="0">
                <a:latin typeface="+mn-lt"/>
              </a:rPr>
              <a:t>Clean lifecycle</a:t>
            </a:r>
          </a:p>
          <a:p>
            <a:pPr lvl="1">
              <a:spcBef>
                <a:spcPts val="600"/>
              </a:spcBef>
              <a:spcAft>
                <a:spcPts val="1200"/>
              </a:spcAft>
            </a:pPr>
            <a:r>
              <a:rPr lang="en-US" sz="1400" dirty="0" smtClean="0">
                <a:latin typeface="+mn-lt"/>
              </a:rPr>
              <a:t>Prevents message loss at node shutdown</a:t>
            </a:r>
            <a:endParaRPr lang="is-IS" sz="1400" dirty="0">
              <a:latin typeface="+mn-lt"/>
            </a:endParaRPr>
          </a:p>
        </p:txBody>
      </p:sp>
      <p:sp>
        <p:nvSpPr>
          <p:cNvPr id="4" name="Content Placeholder 3"/>
          <p:cNvSpPr>
            <a:spLocks noGrp="1"/>
          </p:cNvSpPr>
          <p:nvPr>
            <p:ph sz="quarter" idx="14"/>
          </p:nvPr>
        </p:nvSpPr>
        <p:spPr/>
        <p:txBody>
          <a:bodyPr/>
          <a:lstStyle/>
          <a:p>
            <a:endParaRPr lang="en-US"/>
          </a:p>
        </p:txBody>
      </p:sp>
      <p:pic>
        <p:nvPicPr>
          <p:cNvPr id="6" name="Picture 5"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sp>
        <p:nvSpPr>
          <p:cNvPr id="8" name="Text Placeholder 7"/>
          <p:cNvSpPr txBox="1">
            <a:spLocks/>
          </p:cNvSpPr>
          <p:nvPr/>
        </p:nvSpPr>
        <p:spPr>
          <a:xfrm>
            <a:off x="378618" y="2006688"/>
            <a:ext cx="4740337" cy="713526"/>
          </a:xfrm>
          <a:prstGeom prst="rect">
            <a:avLst/>
          </a:prstGeom>
        </p:spPr>
        <p:txBody>
          <a:bodyPr>
            <a:normAutofit/>
          </a:bodyPr>
          <a:lstStyle>
            <a:lvl1pPr marL="0" indent="0" algn="l" defTabSz="914400" rtl="0" eaLnBrk="1" latinLnBrk="0" hangingPunct="1">
              <a:lnSpc>
                <a:spcPct val="90000"/>
              </a:lnSpc>
              <a:spcBef>
                <a:spcPts val="0"/>
              </a:spcBef>
              <a:spcAft>
                <a:spcPts val="600"/>
              </a:spcAft>
              <a:buClr>
                <a:schemeClr val="accent1"/>
              </a:buClr>
              <a:buFont typeface="Arial" panose="020B0604020202020204" pitchFamily="34" charset="0"/>
              <a:buNone/>
              <a:defRPr sz="1600" kern="1200">
                <a:solidFill>
                  <a:schemeClr val="accent1"/>
                </a:solidFill>
                <a:latin typeface="+mn-lt"/>
                <a:ea typeface="+mn-ea"/>
                <a:cs typeface="+mn-cs"/>
              </a:defRPr>
            </a:lvl1pPr>
            <a:lvl2pPr marL="287338" indent="-228600"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600" kern="1200">
                <a:solidFill>
                  <a:schemeClr val="bg2">
                    <a:lumMod val="75000"/>
                  </a:schemeClr>
                </a:solidFill>
                <a:latin typeface="+mn-lt"/>
                <a:ea typeface="+mn-ea"/>
                <a:cs typeface="+mn-cs"/>
              </a:defRPr>
            </a:lvl2pPr>
            <a:lvl3pPr marL="514350" indent="-228600"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400" kern="1200">
                <a:solidFill>
                  <a:schemeClr val="bg2">
                    <a:lumMod val="75000"/>
                  </a:schemeClr>
                </a:solidFill>
                <a:latin typeface="+mn-lt"/>
                <a:ea typeface="+mn-ea"/>
                <a:cs typeface="+mn-cs"/>
              </a:defRPr>
            </a:lvl3pPr>
            <a:lvl4pPr marL="739775" indent="-228600"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400" kern="1200">
                <a:solidFill>
                  <a:schemeClr val="bg2">
                    <a:lumMod val="75000"/>
                  </a:schemeClr>
                </a:solidFill>
                <a:latin typeface="+mn-lt"/>
                <a:ea typeface="+mn-ea"/>
                <a:cs typeface="+mn-cs"/>
              </a:defRPr>
            </a:lvl4pPr>
            <a:lvl5pPr marL="974725" indent="-228600" algn="l" defTabSz="914400" rtl="0" eaLnBrk="1" latinLnBrk="0" hangingPunct="1">
              <a:lnSpc>
                <a:spcPct val="90000"/>
              </a:lnSpc>
              <a:spcBef>
                <a:spcPts val="300"/>
              </a:spcBef>
              <a:spcAft>
                <a:spcPts val="600"/>
              </a:spcAft>
              <a:buClr>
                <a:schemeClr val="accent1"/>
              </a:buClr>
              <a:buFont typeface="Arial" panose="020B0604020202020204" pitchFamily="34" charset="0"/>
              <a:buChar char="•"/>
              <a:tabLst/>
              <a:defRPr sz="1400" kern="1200">
                <a:solidFill>
                  <a:schemeClr val="bg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5" name="Picture 4"/>
          <p:cNvPicPr>
            <a:picLocks noChangeAspect="1"/>
          </p:cNvPicPr>
          <p:nvPr/>
        </p:nvPicPr>
        <p:blipFill>
          <a:blip r:embed="rId4"/>
          <a:stretch>
            <a:fillRect/>
          </a:stretch>
        </p:blipFill>
        <p:spPr>
          <a:xfrm>
            <a:off x="378616" y="2214653"/>
            <a:ext cx="3197502" cy="2126941"/>
          </a:xfrm>
          <a:prstGeom prst="rect">
            <a:avLst/>
          </a:prstGeom>
        </p:spPr>
      </p:pic>
    </p:spTree>
    <p:extLst>
      <p:ext uri="{BB962C8B-B14F-4D97-AF65-F5344CB8AC3E}">
        <p14:creationId xmlns:p14="http://schemas.microsoft.com/office/powerpoint/2010/main" val="18884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Stream-Based Services</a:t>
            </a:r>
            <a:endParaRPr lang="en-US" dirty="0"/>
          </a:p>
        </p:txBody>
      </p:sp>
      <p:graphicFrame>
        <p:nvGraphicFramePr>
          <p:cNvPr id="4" name="Diagram 3"/>
          <p:cNvGraphicFramePr/>
          <p:nvPr>
            <p:extLst/>
          </p:nvPr>
        </p:nvGraphicFramePr>
        <p:xfrm>
          <a:off x="696098" y="772692"/>
          <a:ext cx="7277838" cy="3655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squbs1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sp>
        <p:nvSpPr>
          <p:cNvPr id="9" name="TextBox 8"/>
          <p:cNvSpPr txBox="1"/>
          <p:nvPr/>
        </p:nvSpPr>
        <p:spPr>
          <a:xfrm flipH="1">
            <a:off x="900578" y="1113000"/>
            <a:ext cx="429458" cy="415498"/>
          </a:xfrm>
          <a:prstGeom prst="rect">
            <a:avLst/>
          </a:prstGeom>
          <a:noFill/>
        </p:spPr>
        <p:txBody>
          <a:bodyPr wrap="square" lIns="0" tIns="0" rIns="0" bIns="0" rtlCol="0">
            <a:spAutoFit/>
          </a:bodyPr>
          <a:lstStyle/>
          <a:p>
            <a:pPr algn="ctr"/>
            <a:r>
              <a:rPr lang="en-US" sz="2700" dirty="0" smtClean="0"/>
              <a:t>✔</a:t>
            </a:r>
          </a:p>
        </p:txBody>
      </p:sp>
      <p:sp>
        <p:nvSpPr>
          <p:cNvPr id="14" name="TextBox 13"/>
          <p:cNvSpPr txBox="1"/>
          <p:nvPr/>
        </p:nvSpPr>
        <p:spPr>
          <a:xfrm flipH="1">
            <a:off x="1198011" y="1973448"/>
            <a:ext cx="429458" cy="415498"/>
          </a:xfrm>
          <a:prstGeom prst="rect">
            <a:avLst/>
          </a:prstGeom>
          <a:noFill/>
        </p:spPr>
        <p:txBody>
          <a:bodyPr wrap="square" lIns="0" tIns="0" rIns="0" bIns="0" rtlCol="0">
            <a:spAutoFit/>
          </a:bodyPr>
          <a:lstStyle/>
          <a:p>
            <a:pPr algn="ctr"/>
            <a:r>
              <a:rPr lang="en-US" sz="2700" dirty="0" smtClean="0"/>
              <a:t>✔</a:t>
            </a:r>
          </a:p>
        </p:txBody>
      </p:sp>
      <p:sp>
        <p:nvSpPr>
          <p:cNvPr id="15" name="TextBox 14"/>
          <p:cNvSpPr txBox="1"/>
          <p:nvPr/>
        </p:nvSpPr>
        <p:spPr>
          <a:xfrm flipH="1">
            <a:off x="1198011" y="2787932"/>
            <a:ext cx="429458" cy="415498"/>
          </a:xfrm>
          <a:prstGeom prst="rect">
            <a:avLst/>
          </a:prstGeom>
          <a:noFill/>
        </p:spPr>
        <p:txBody>
          <a:bodyPr wrap="square" lIns="0" tIns="0" rIns="0" bIns="0" rtlCol="0">
            <a:spAutoFit/>
          </a:bodyPr>
          <a:lstStyle/>
          <a:p>
            <a:pPr algn="ctr"/>
            <a:r>
              <a:rPr lang="en-US" sz="2700" dirty="0" smtClean="0"/>
              <a:t>✔</a:t>
            </a:r>
          </a:p>
        </p:txBody>
      </p:sp>
      <p:sp>
        <p:nvSpPr>
          <p:cNvPr id="16" name="TextBox 15"/>
          <p:cNvSpPr txBox="1"/>
          <p:nvPr/>
        </p:nvSpPr>
        <p:spPr>
          <a:xfrm flipH="1">
            <a:off x="900578" y="3694345"/>
            <a:ext cx="429458" cy="415498"/>
          </a:xfrm>
          <a:prstGeom prst="rect">
            <a:avLst/>
          </a:prstGeom>
          <a:noFill/>
        </p:spPr>
        <p:txBody>
          <a:bodyPr wrap="square" lIns="0" tIns="0" rIns="0" bIns="0" rtlCol="0">
            <a:spAutoFit/>
          </a:bodyPr>
          <a:lstStyle/>
          <a:p>
            <a:pPr algn="ctr"/>
            <a:r>
              <a:rPr lang="en-US" sz="2700" dirty="0" smtClean="0"/>
              <a:t>✔</a:t>
            </a:r>
          </a:p>
        </p:txBody>
      </p:sp>
    </p:spTree>
    <p:extLst>
      <p:ext uri="{BB962C8B-B14F-4D97-AF65-F5344CB8AC3E}">
        <p14:creationId xmlns:p14="http://schemas.microsoft.com/office/powerpoint/2010/main" val="207207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05" y="3071944"/>
            <a:ext cx="9143999" cy="892552"/>
          </a:xfrm>
          <a:prstGeom prst="rect">
            <a:avLst/>
          </a:prstGeom>
          <a:solidFill>
            <a:schemeClr val="tx2">
              <a:alpha val="80000"/>
            </a:schemeClr>
          </a:solidFill>
        </p:spPr>
        <p:txBody>
          <a:bodyPr wrap="square" lIns="0" tIns="0" rIns="0" bIns="0" rtlCol="0">
            <a:spAutoFit/>
          </a:bodyPr>
          <a:lstStyle/>
          <a:p>
            <a:pPr algn="ctr"/>
            <a:endParaRPr lang="en-US" sz="1200" dirty="0" smtClean="0">
              <a:solidFill>
                <a:schemeClr val="bg1"/>
              </a:solidFill>
            </a:endParaRPr>
          </a:p>
          <a:p>
            <a:pPr algn="ctr"/>
            <a:r>
              <a:rPr lang="en-US" sz="1200" dirty="0" smtClean="0">
                <a:solidFill>
                  <a:schemeClr val="bg1"/>
                </a:solidFill>
              </a:rPr>
              <a:t>“We saw an 80% reduction in processing time with the new stack and a near 0% failure rate.”</a:t>
            </a:r>
          </a:p>
          <a:p>
            <a:pPr algn="ctr"/>
            <a:endParaRPr lang="en-US" sz="1200" dirty="0">
              <a:solidFill>
                <a:schemeClr val="bg1"/>
              </a:solidFill>
            </a:endParaRPr>
          </a:p>
          <a:p>
            <a:pPr algn="ctr"/>
            <a:r>
              <a:rPr lang="en-US" sz="1200" dirty="0">
                <a:solidFill>
                  <a:schemeClr val="bg1"/>
                </a:solidFill>
              </a:rPr>
              <a:t> </a:t>
            </a:r>
            <a:r>
              <a:rPr lang="en-US" sz="1200" dirty="0" smtClean="0">
                <a:solidFill>
                  <a:schemeClr val="bg1"/>
                </a:solidFill>
              </a:rPr>
              <a:t>                                                                                                                          </a:t>
            </a:r>
            <a:r>
              <a:rPr lang="mr-IN" sz="1000" dirty="0" smtClean="0">
                <a:solidFill>
                  <a:schemeClr val="bg1"/>
                </a:solidFill>
              </a:rPr>
              <a:t>–</a:t>
            </a:r>
            <a:r>
              <a:rPr lang="en-US" sz="1000" dirty="0" smtClean="0">
                <a:solidFill>
                  <a:schemeClr val="bg1"/>
                </a:solidFill>
              </a:rPr>
              <a:t> </a:t>
            </a:r>
            <a:r>
              <a:rPr lang="en-US" sz="1000" dirty="0" err="1" smtClean="0">
                <a:solidFill>
                  <a:schemeClr val="bg1"/>
                </a:solidFill>
              </a:rPr>
              <a:t>Balaji</a:t>
            </a:r>
            <a:r>
              <a:rPr lang="en-US" sz="1000" dirty="0" smtClean="0">
                <a:solidFill>
                  <a:schemeClr val="bg1"/>
                </a:solidFill>
              </a:rPr>
              <a:t> </a:t>
            </a:r>
            <a:r>
              <a:rPr lang="en-US" sz="1000" dirty="0" err="1" smtClean="0">
                <a:solidFill>
                  <a:schemeClr val="bg1"/>
                </a:solidFill>
              </a:rPr>
              <a:t>Srinivasaraghavan</a:t>
            </a:r>
            <a:r>
              <a:rPr lang="en-US" sz="1000" dirty="0" smtClean="0">
                <a:solidFill>
                  <a:schemeClr val="bg1"/>
                </a:solidFill>
              </a:rPr>
              <a:t>	</a:t>
            </a:r>
          </a:p>
          <a:p>
            <a:pPr algn="ctr"/>
            <a:endParaRPr lang="en-US" sz="1000" dirty="0" smtClean="0">
              <a:solidFill>
                <a:schemeClr val="bg1"/>
              </a:solidFill>
            </a:endParaRPr>
          </a:p>
        </p:txBody>
      </p:sp>
      <p:sp>
        <p:nvSpPr>
          <p:cNvPr id="2" name="Title 1"/>
          <p:cNvSpPr>
            <a:spLocks noGrp="1"/>
          </p:cNvSpPr>
          <p:nvPr>
            <p:ph type="title"/>
          </p:nvPr>
        </p:nvSpPr>
        <p:spPr>
          <a:xfrm>
            <a:off x="374029" y="414181"/>
            <a:ext cx="8390335" cy="233363"/>
          </a:xfrm>
        </p:spPr>
        <p:txBody>
          <a:bodyPr/>
          <a:lstStyle/>
          <a:p>
            <a:r>
              <a:rPr lang="en-US" dirty="0" smtClean="0"/>
              <a:t>More Efficient, Less Errors</a:t>
            </a:r>
            <a:endParaRPr lang="en-US" dirty="0"/>
          </a:p>
        </p:txBody>
      </p:sp>
      <p:pic>
        <p:nvPicPr>
          <p:cNvPr id="3" name="Picture 2"/>
          <p:cNvPicPr>
            <a:picLocks noChangeAspect="1"/>
          </p:cNvPicPr>
          <p:nvPr/>
        </p:nvPicPr>
        <p:blipFill>
          <a:blip r:embed="rId3"/>
          <a:stretch>
            <a:fillRect/>
          </a:stretch>
        </p:blipFill>
        <p:spPr>
          <a:xfrm>
            <a:off x="658161" y="1570337"/>
            <a:ext cx="3828719" cy="696529"/>
          </a:xfrm>
          <a:prstGeom prst="rect">
            <a:avLst/>
          </a:prstGeom>
        </p:spPr>
      </p:pic>
      <p:sp>
        <p:nvSpPr>
          <p:cNvPr id="7" name="TextBox 6"/>
          <p:cNvSpPr txBox="1"/>
          <p:nvPr/>
        </p:nvSpPr>
        <p:spPr>
          <a:xfrm>
            <a:off x="658160" y="1287049"/>
            <a:ext cx="3684130" cy="215444"/>
          </a:xfrm>
          <a:prstGeom prst="rect">
            <a:avLst/>
          </a:prstGeom>
          <a:noFill/>
        </p:spPr>
        <p:txBody>
          <a:bodyPr wrap="square" lIns="0" tIns="0" rIns="0" bIns="0" rtlCol="0">
            <a:spAutoFit/>
          </a:bodyPr>
          <a:lstStyle/>
          <a:p>
            <a:r>
              <a:rPr lang="en-US" sz="1400" dirty="0" smtClean="0"/>
              <a:t>August 2017 – before </a:t>
            </a:r>
            <a:r>
              <a:rPr lang="en-US" sz="1400" dirty="0" err="1" smtClean="0"/>
              <a:t>squbs</a:t>
            </a:r>
            <a:r>
              <a:rPr lang="en-US" sz="1400" dirty="0" smtClean="0"/>
              <a:t>/</a:t>
            </a:r>
            <a:r>
              <a:rPr lang="en-US" sz="1400" dirty="0" err="1" smtClean="0"/>
              <a:t>Akka</a:t>
            </a:r>
            <a:r>
              <a:rPr lang="en-US" sz="1400" dirty="0" smtClean="0"/>
              <a:t> Streams</a:t>
            </a:r>
          </a:p>
        </p:txBody>
      </p:sp>
      <p:pic>
        <p:nvPicPr>
          <p:cNvPr id="9" name="Picture 8"/>
          <p:cNvPicPr>
            <a:picLocks noChangeAspect="1"/>
          </p:cNvPicPr>
          <p:nvPr/>
        </p:nvPicPr>
        <p:blipFill>
          <a:blip r:embed="rId4"/>
          <a:stretch>
            <a:fillRect/>
          </a:stretch>
        </p:blipFill>
        <p:spPr>
          <a:xfrm>
            <a:off x="4759380" y="1570337"/>
            <a:ext cx="3802821" cy="688254"/>
          </a:xfrm>
          <a:prstGeom prst="rect">
            <a:avLst/>
          </a:prstGeom>
        </p:spPr>
      </p:pic>
      <p:sp>
        <p:nvSpPr>
          <p:cNvPr id="10" name="TextBox 9"/>
          <p:cNvSpPr txBox="1"/>
          <p:nvPr/>
        </p:nvSpPr>
        <p:spPr>
          <a:xfrm>
            <a:off x="4759380" y="1287049"/>
            <a:ext cx="3738100" cy="215444"/>
          </a:xfrm>
          <a:prstGeom prst="rect">
            <a:avLst/>
          </a:prstGeom>
          <a:noFill/>
        </p:spPr>
        <p:txBody>
          <a:bodyPr wrap="square" lIns="0" tIns="0" rIns="0" bIns="0" rtlCol="0">
            <a:spAutoFit/>
          </a:bodyPr>
          <a:lstStyle/>
          <a:p>
            <a:r>
              <a:rPr lang="en-US" sz="1400" dirty="0" smtClean="0"/>
              <a:t>October 2017 – with </a:t>
            </a:r>
            <a:r>
              <a:rPr lang="en-US" sz="1400" dirty="0" err="1" smtClean="0"/>
              <a:t>squbs</a:t>
            </a:r>
            <a:r>
              <a:rPr lang="en-US" sz="1400" dirty="0" smtClean="0"/>
              <a:t>/</a:t>
            </a:r>
            <a:r>
              <a:rPr lang="en-US" sz="1400" dirty="0" err="1" smtClean="0"/>
              <a:t>Akka</a:t>
            </a:r>
            <a:r>
              <a:rPr lang="en-US" sz="1400" dirty="0" smtClean="0"/>
              <a:t> Streams</a:t>
            </a:r>
          </a:p>
        </p:txBody>
      </p:sp>
      <p:pic>
        <p:nvPicPr>
          <p:cNvPr id="13" name="Picture 12" descr="squbs1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sp>
        <p:nvSpPr>
          <p:cNvPr id="18" name="Rectangle 17"/>
          <p:cNvSpPr/>
          <p:nvPr/>
        </p:nvSpPr>
        <p:spPr>
          <a:xfrm>
            <a:off x="577932" y="1182263"/>
            <a:ext cx="3989175" cy="1526888"/>
          </a:xfrm>
          <a:prstGeom prst="rect">
            <a:avLst/>
          </a:prstGeom>
          <a:noFill/>
          <a:ln w="6350">
            <a:solidFill>
              <a:schemeClr val="accent1">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19" name="Rectangle 18"/>
          <p:cNvSpPr/>
          <p:nvPr/>
        </p:nvSpPr>
        <p:spPr>
          <a:xfrm>
            <a:off x="4647335" y="1182263"/>
            <a:ext cx="3989175" cy="1526888"/>
          </a:xfrm>
          <a:prstGeom prst="rect">
            <a:avLst/>
          </a:prstGeom>
          <a:noFill/>
          <a:ln w="6350">
            <a:solidFill>
              <a:schemeClr val="accent1">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5" name="TextBox 4"/>
          <p:cNvSpPr txBox="1"/>
          <p:nvPr/>
        </p:nvSpPr>
        <p:spPr>
          <a:xfrm>
            <a:off x="983196" y="4219567"/>
            <a:ext cx="7007368" cy="215444"/>
          </a:xfrm>
          <a:prstGeom prst="rect">
            <a:avLst/>
          </a:prstGeom>
          <a:noFill/>
        </p:spPr>
        <p:txBody>
          <a:bodyPr wrap="none" lIns="0" tIns="0" rIns="0" bIns="0" rtlCol="0">
            <a:spAutoFit/>
          </a:bodyPr>
          <a:lstStyle/>
          <a:p>
            <a:pPr algn="ctr"/>
            <a:r>
              <a:rPr lang="en-US" sz="1400" dirty="0" smtClean="0">
                <a:hlinkClick r:id="rId6"/>
              </a:rPr>
              <a:t>https://www.paypal-engineering.com/learnings-from-using-a-reactive-platform-akkasqubs</a:t>
            </a:r>
            <a:endParaRPr lang="en-US" sz="1400" dirty="0" smtClean="0"/>
          </a:p>
        </p:txBody>
      </p:sp>
    </p:spTree>
    <p:extLst>
      <p:ext uri="{BB962C8B-B14F-4D97-AF65-F5344CB8AC3E}">
        <p14:creationId xmlns:p14="http://schemas.microsoft.com/office/powerpoint/2010/main" val="151376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617" y="1214589"/>
            <a:ext cx="3197501" cy="1584198"/>
          </a:xfrm>
        </p:spPr>
        <p:txBody>
          <a:bodyPr/>
          <a:lstStyle/>
          <a:p>
            <a:r>
              <a:rPr lang="en-US" dirty="0" smtClean="0"/>
              <a:t>Takeaways</a:t>
            </a:r>
            <a:endParaRPr lang="en-US" dirty="0"/>
          </a:p>
        </p:txBody>
      </p:sp>
      <p:sp>
        <p:nvSpPr>
          <p:cNvPr id="3" name="Text Placeholder 2"/>
          <p:cNvSpPr>
            <a:spLocks noGrp="1"/>
          </p:cNvSpPr>
          <p:nvPr>
            <p:ph type="body" sz="quarter" idx="13"/>
          </p:nvPr>
        </p:nvSpPr>
        <p:spPr>
          <a:xfrm>
            <a:off x="4422710" y="1214589"/>
            <a:ext cx="4618653" cy="3394710"/>
          </a:xfrm>
        </p:spPr>
        <p:txBody>
          <a:bodyPr/>
          <a:lstStyle/>
          <a:p>
            <a:pPr>
              <a:spcBef>
                <a:spcPts val="600"/>
              </a:spcBef>
              <a:spcAft>
                <a:spcPts val="0"/>
              </a:spcAft>
            </a:pPr>
            <a:r>
              <a:rPr lang="en-US" sz="1800" dirty="0" smtClean="0">
                <a:latin typeface="+mn-lt"/>
              </a:rPr>
              <a:t>The problem may be somewhere else</a:t>
            </a:r>
          </a:p>
          <a:p>
            <a:pPr>
              <a:spcBef>
                <a:spcPts val="600"/>
              </a:spcBef>
              <a:spcAft>
                <a:spcPts val="0"/>
              </a:spcAft>
            </a:pPr>
            <a:endParaRPr lang="en-US" sz="1800" dirty="0">
              <a:latin typeface="+mn-lt"/>
            </a:endParaRPr>
          </a:p>
          <a:p>
            <a:pPr>
              <a:spcBef>
                <a:spcPts val="600"/>
              </a:spcBef>
              <a:spcAft>
                <a:spcPts val="0"/>
              </a:spcAft>
            </a:pPr>
            <a:r>
              <a:rPr lang="en-US" sz="1800" dirty="0" smtClean="0">
                <a:latin typeface="+mn-lt"/>
              </a:rPr>
              <a:t>Always consume HTTP responses</a:t>
            </a:r>
          </a:p>
          <a:p>
            <a:pPr>
              <a:spcBef>
                <a:spcPts val="600"/>
              </a:spcBef>
              <a:spcAft>
                <a:spcPts val="0"/>
              </a:spcAft>
            </a:pPr>
            <a:endParaRPr lang="en-US" sz="1800" dirty="0" smtClean="0">
              <a:latin typeface="+mn-lt"/>
            </a:endParaRPr>
          </a:p>
          <a:p>
            <a:pPr>
              <a:spcBef>
                <a:spcPts val="600"/>
              </a:spcBef>
              <a:spcAft>
                <a:spcPts val="0"/>
              </a:spcAft>
            </a:pPr>
            <a:r>
              <a:rPr lang="en-US" sz="1800" dirty="0" smtClean="0">
                <a:latin typeface="+mn-lt"/>
              </a:rPr>
              <a:t>Have Monitoring</a:t>
            </a:r>
          </a:p>
          <a:p>
            <a:pPr>
              <a:spcBef>
                <a:spcPts val="600"/>
              </a:spcBef>
              <a:spcAft>
                <a:spcPts val="0"/>
              </a:spcAft>
            </a:pPr>
            <a:endParaRPr lang="en-US" sz="1800" dirty="0" smtClean="0">
              <a:latin typeface="+mn-lt"/>
            </a:endParaRPr>
          </a:p>
          <a:p>
            <a:pPr>
              <a:spcBef>
                <a:spcPts val="600"/>
              </a:spcBef>
              <a:spcAft>
                <a:spcPts val="0"/>
              </a:spcAft>
            </a:pPr>
            <a:r>
              <a:rPr lang="en-US" sz="1800" dirty="0" smtClean="0">
                <a:latin typeface="+mn-lt"/>
              </a:rPr>
              <a:t>Never block</a:t>
            </a:r>
            <a:endParaRPr lang="en-US" sz="1800" dirty="0">
              <a:latin typeface="+mn-lt"/>
            </a:endParaRPr>
          </a:p>
          <a:p>
            <a:pPr>
              <a:spcBef>
                <a:spcPts val="600"/>
              </a:spcBef>
              <a:spcAft>
                <a:spcPts val="0"/>
              </a:spcAft>
            </a:pPr>
            <a:endParaRPr lang="en-US" sz="1800" dirty="0" smtClean="0">
              <a:latin typeface="+mn-lt"/>
            </a:endParaRPr>
          </a:p>
          <a:p>
            <a:pPr>
              <a:spcBef>
                <a:spcPts val="600"/>
              </a:spcBef>
              <a:spcAft>
                <a:spcPts val="0"/>
              </a:spcAft>
            </a:pPr>
            <a:r>
              <a:rPr lang="en-US" sz="1800" dirty="0" smtClean="0">
                <a:latin typeface="+mn-lt"/>
              </a:rPr>
              <a:t>Use </a:t>
            </a:r>
            <a:r>
              <a:rPr lang="en-US" sz="1800" dirty="0" err="1" smtClean="0">
                <a:latin typeface="+mn-lt"/>
              </a:rPr>
              <a:t>Akka</a:t>
            </a:r>
            <a:r>
              <a:rPr lang="en-US" sz="1800" dirty="0" smtClean="0">
                <a:latin typeface="+mn-lt"/>
              </a:rPr>
              <a:t> Stream </a:t>
            </a:r>
            <a:r>
              <a:rPr lang="en-US" sz="1800" dirty="0" err="1" smtClean="0">
                <a:latin typeface="+mn-lt"/>
              </a:rPr>
              <a:t>Testkit</a:t>
            </a:r>
          </a:p>
          <a:p>
            <a:pPr>
              <a:spcBef>
                <a:spcPts val="600"/>
              </a:spcBef>
              <a:spcAft>
                <a:spcPts val="0"/>
              </a:spcAft>
            </a:pPr>
            <a:endParaRPr lang="en-US" sz="1800" dirty="0">
              <a:latin typeface="+mn-lt"/>
            </a:endParaRPr>
          </a:p>
        </p:txBody>
      </p:sp>
      <p:sp>
        <p:nvSpPr>
          <p:cNvPr id="8" name="Text Placeholder 7"/>
          <p:cNvSpPr txBox="1">
            <a:spLocks/>
          </p:cNvSpPr>
          <p:nvPr/>
        </p:nvSpPr>
        <p:spPr>
          <a:xfrm>
            <a:off x="378618" y="2006688"/>
            <a:ext cx="4740337" cy="713526"/>
          </a:xfrm>
          <a:prstGeom prst="rect">
            <a:avLst/>
          </a:prstGeom>
        </p:spPr>
        <p:txBody>
          <a:bodyPr>
            <a:normAutofit/>
          </a:bodyPr>
          <a:lstStyle>
            <a:lvl1pPr marL="0" indent="0" algn="l" defTabSz="914400" rtl="0" eaLnBrk="1" latinLnBrk="0" hangingPunct="1">
              <a:lnSpc>
                <a:spcPct val="90000"/>
              </a:lnSpc>
              <a:spcBef>
                <a:spcPts val="0"/>
              </a:spcBef>
              <a:spcAft>
                <a:spcPts val="600"/>
              </a:spcAft>
              <a:buClr>
                <a:schemeClr val="accent1"/>
              </a:buClr>
              <a:buFont typeface="Arial" panose="020B0604020202020204" pitchFamily="34" charset="0"/>
              <a:buNone/>
              <a:defRPr sz="1600" kern="1200">
                <a:solidFill>
                  <a:schemeClr val="accent1"/>
                </a:solidFill>
                <a:latin typeface="+mn-lt"/>
                <a:ea typeface="+mn-ea"/>
                <a:cs typeface="+mn-cs"/>
              </a:defRPr>
            </a:lvl1pPr>
            <a:lvl2pPr marL="287338" indent="-228600"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600" kern="1200">
                <a:solidFill>
                  <a:schemeClr val="bg2">
                    <a:lumMod val="75000"/>
                  </a:schemeClr>
                </a:solidFill>
                <a:latin typeface="+mn-lt"/>
                <a:ea typeface="+mn-ea"/>
                <a:cs typeface="+mn-cs"/>
              </a:defRPr>
            </a:lvl2pPr>
            <a:lvl3pPr marL="514350" indent="-228600"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400" kern="1200">
                <a:solidFill>
                  <a:schemeClr val="bg2">
                    <a:lumMod val="75000"/>
                  </a:schemeClr>
                </a:solidFill>
                <a:latin typeface="+mn-lt"/>
                <a:ea typeface="+mn-ea"/>
                <a:cs typeface="+mn-cs"/>
              </a:defRPr>
            </a:lvl3pPr>
            <a:lvl4pPr marL="739775" indent="-228600"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400" kern="1200">
                <a:solidFill>
                  <a:schemeClr val="bg2">
                    <a:lumMod val="75000"/>
                  </a:schemeClr>
                </a:solidFill>
                <a:latin typeface="+mn-lt"/>
                <a:ea typeface="+mn-ea"/>
                <a:cs typeface="+mn-cs"/>
              </a:defRPr>
            </a:lvl4pPr>
            <a:lvl5pPr marL="974725" indent="-228600" algn="l" defTabSz="914400" rtl="0" eaLnBrk="1" latinLnBrk="0" hangingPunct="1">
              <a:lnSpc>
                <a:spcPct val="90000"/>
              </a:lnSpc>
              <a:spcBef>
                <a:spcPts val="300"/>
              </a:spcBef>
              <a:spcAft>
                <a:spcPts val="600"/>
              </a:spcAft>
              <a:buClr>
                <a:schemeClr val="accent1"/>
              </a:buClr>
              <a:buFont typeface="Arial" panose="020B0604020202020204" pitchFamily="34" charset="0"/>
              <a:buChar char="•"/>
              <a:tabLst/>
              <a:defRPr sz="1400" kern="1200">
                <a:solidFill>
                  <a:schemeClr val="bg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7" name="Content Placeholder 6"/>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808350" y="2006688"/>
            <a:ext cx="2424635" cy="2424635"/>
          </a:xfrm>
        </p:spPr>
      </p:pic>
      <p:pic>
        <p:nvPicPr>
          <p:cNvPr id="9" name="Picture 8" descr="squbs1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spTree>
    <p:extLst>
      <p:ext uri="{BB962C8B-B14F-4D97-AF65-F5344CB8AC3E}">
        <p14:creationId xmlns:p14="http://schemas.microsoft.com/office/powerpoint/2010/main" val="138812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618" y="1214589"/>
            <a:ext cx="2681478" cy="567556"/>
          </a:xfrm>
        </p:spPr>
        <p:txBody>
          <a:bodyPr/>
          <a:lstStyle/>
          <a:p>
            <a:r>
              <a:rPr lang="en-US" dirty="0" smtClean="0"/>
              <a:t>Core Concepts</a:t>
            </a:r>
            <a:endParaRPr lang="en-US" dirty="0"/>
          </a:p>
        </p:txBody>
      </p:sp>
      <p:sp>
        <p:nvSpPr>
          <p:cNvPr id="3" name="Text Placeholder 2"/>
          <p:cNvSpPr>
            <a:spLocks noGrp="1"/>
          </p:cNvSpPr>
          <p:nvPr>
            <p:ph type="body" sz="quarter" idx="13"/>
          </p:nvPr>
        </p:nvSpPr>
        <p:spPr>
          <a:xfrm>
            <a:off x="4422710" y="988275"/>
            <a:ext cx="4618653" cy="3621024"/>
          </a:xfrm>
        </p:spPr>
        <p:txBody>
          <a:bodyPr/>
          <a:lstStyle/>
          <a:p>
            <a:endParaRPr lang="en-US" sz="1800" dirty="0" smtClean="0">
              <a:latin typeface="+mn-lt"/>
            </a:endParaRPr>
          </a:p>
          <a:p>
            <a:r>
              <a:rPr lang="en-US" sz="1800" dirty="0" smtClean="0">
                <a:latin typeface="+mn-lt"/>
              </a:rPr>
              <a:t>Materializer: creates a network of running entities</a:t>
            </a:r>
          </a:p>
          <a:p>
            <a:r>
              <a:rPr lang="en-US" sz="1800" dirty="0" smtClean="0">
                <a:latin typeface="+mn-lt"/>
              </a:rPr>
              <a:t>Materialized Values: Results</a:t>
            </a:r>
          </a:p>
          <a:p>
            <a:endParaRPr lang="en-US" dirty="0" smtClean="0"/>
          </a:p>
          <a:p>
            <a:endParaRPr lang="en-US" dirty="0"/>
          </a:p>
        </p:txBody>
      </p:sp>
      <p:pic>
        <p:nvPicPr>
          <p:cNvPr id="5" name="Picture 4"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grpSp>
        <p:nvGrpSpPr>
          <p:cNvPr id="88" name="Group 87"/>
          <p:cNvGrpSpPr/>
          <p:nvPr/>
        </p:nvGrpSpPr>
        <p:grpSpPr>
          <a:xfrm>
            <a:off x="1520645" y="2506925"/>
            <a:ext cx="788460" cy="504766"/>
            <a:chOff x="2357053" y="2326301"/>
            <a:chExt cx="891109" cy="570481"/>
          </a:xfrm>
        </p:grpSpPr>
        <p:sp>
          <p:nvSpPr>
            <p:cNvPr id="59" name="Rectangle 58"/>
            <p:cNvSpPr/>
            <p:nvPr/>
          </p:nvSpPr>
          <p:spPr>
            <a:xfrm>
              <a:off x="2515319" y="2326301"/>
              <a:ext cx="570481" cy="57048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60" name="Group 59"/>
            <p:cNvGrpSpPr/>
            <p:nvPr/>
          </p:nvGrpSpPr>
          <p:grpSpPr>
            <a:xfrm>
              <a:off x="2357053" y="2558269"/>
              <a:ext cx="152099" cy="148148"/>
              <a:chOff x="156317" y="2377791"/>
              <a:chExt cx="152099" cy="148148"/>
            </a:xfrm>
          </p:grpSpPr>
          <p:sp>
            <p:nvSpPr>
              <p:cNvPr id="67" name="Rectangle 66"/>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68" name="Triangle 67"/>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61" name="Group 60"/>
            <p:cNvGrpSpPr/>
            <p:nvPr/>
          </p:nvGrpSpPr>
          <p:grpSpPr>
            <a:xfrm>
              <a:off x="3096063" y="2537467"/>
              <a:ext cx="152099" cy="148148"/>
              <a:chOff x="156317" y="2377791"/>
              <a:chExt cx="152099" cy="148148"/>
            </a:xfrm>
          </p:grpSpPr>
          <p:sp>
            <p:nvSpPr>
              <p:cNvPr id="65" name="Rectangle 64"/>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66" name="Triangle 65"/>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89" name="Group 88"/>
          <p:cNvGrpSpPr/>
          <p:nvPr/>
        </p:nvGrpSpPr>
        <p:grpSpPr>
          <a:xfrm>
            <a:off x="2359863" y="2491281"/>
            <a:ext cx="644801" cy="504766"/>
            <a:chOff x="1358528" y="2326301"/>
            <a:chExt cx="728747" cy="570481"/>
          </a:xfrm>
        </p:grpSpPr>
        <p:sp>
          <p:nvSpPr>
            <p:cNvPr id="71" name="Rectangle 70"/>
            <p:cNvSpPr/>
            <p:nvPr/>
          </p:nvSpPr>
          <p:spPr>
            <a:xfrm>
              <a:off x="1516794" y="2326301"/>
              <a:ext cx="570481" cy="57048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72" name="Group 71"/>
            <p:cNvGrpSpPr/>
            <p:nvPr/>
          </p:nvGrpSpPr>
          <p:grpSpPr>
            <a:xfrm>
              <a:off x="1358528" y="2558269"/>
              <a:ext cx="152099" cy="148148"/>
              <a:chOff x="156317" y="2377791"/>
              <a:chExt cx="152099" cy="148148"/>
            </a:xfrm>
          </p:grpSpPr>
          <p:sp>
            <p:nvSpPr>
              <p:cNvPr id="76" name="Rectangle 75"/>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7" name="Triangle 76"/>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87" name="Group 86"/>
          <p:cNvGrpSpPr/>
          <p:nvPr/>
        </p:nvGrpSpPr>
        <p:grpSpPr>
          <a:xfrm>
            <a:off x="826461" y="2527868"/>
            <a:ext cx="648425" cy="504766"/>
            <a:chOff x="572935" y="2331044"/>
            <a:chExt cx="732843" cy="570481"/>
          </a:xfrm>
        </p:grpSpPr>
        <p:sp>
          <p:nvSpPr>
            <p:cNvPr id="80" name="Rectangle 79"/>
            <p:cNvSpPr/>
            <p:nvPr/>
          </p:nvSpPr>
          <p:spPr>
            <a:xfrm>
              <a:off x="572935" y="2331044"/>
              <a:ext cx="570481" cy="57048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82" name="Group 81"/>
            <p:cNvGrpSpPr/>
            <p:nvPr/>
          </p:nvGrpSpPr>
          <p:grpSpPr>
            <a:xfrm>
              <a:off x="1153679" y="2542210"/>
              <a:ext cx="152099" cy="148148"/>
              <a:chOff x="156317" y="2377791"/>
              <a:chExt cx="152099" cy="148148"/>
            </a:xfrm>
          </p:grpSpPr>
          <p:sp>
            <p:nvSpPr>
              <p:cNvPr id="83" name="Rectangle 82"/>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4" name="Triangle 83"/>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sp>
        <p:nvSpPr>
          <p:cNvPr id="90" name="TextBox 89"/>
          <p:cNvSpPr txBox="1"/>
          <p:nvPr/>
        </p:nvSpPr>
        <p:spPr>
          <a:xfrm>
            <a:off x="803261" y="2233509"/>
            <a:ext cx="607035" cy="215444"/>
          </a:xfrm>
          <a:prstGeom prst="rect">
            <a:avLst/>
          </a:prstGeom>
          <a:noFill/>
        </p:spPr>
        <p:txBody>
          <a:bodyPr wrap="square" lIns="0" tIns="0" rIns="0" bIns="0" rtlCol="0">
            <a:spAutoFit/>
          </a:bodyPr>
          <a:lstStyle/>
          <a:p>
            <a:pPr algn="ctr"/>
            <a:r>
              <a:rPr lang="en-US" sz="1400" dirty="0" smtClean="0"/>
              <a:t>Source</a:t>
            </a:r>
          </a:p>
        </p:txBody>
      </p:sp>
      <p:sp>
        <p:nvSpPr>
          <p:cNvPr id="91" name="TextBox 90"/>
          <p:cNvSpPr txBox="1"/>
          <p:nvPr/>
        </p:nvSpPr>
        <p:spPr>
          <a:xfrm>
            <a:off x="2358967" y="2227122"/>
            <a:ext cx="607035" cy="215444"/>
          </a:xfrm>
          <a:prstGeom prst="rect">
            <a:avLst/>
          </a:prstGeom>
          <a:noFill/>
        </p:spPr>
        <p:txBody>
          <a:bodyPr wrap="square" lIns="0" tIns="0" rIns="0" bIns="0" rtlCol="0">
            <a:spAutoFit/>
          </a:bodyPr>
          <a:lstStyle/>
          <a:p>
            <a:pPr algn="ctr"/>
            <a:r>
              <a:rPr lang="en-US" sz="1400" dirty="0" smtClean="0"/>
              <a:t>Sink</a:t>
            </a:r>
          </a:p>
        </p:txBody>
      </p:sp>
      <p:sp>
        <p:nvSpPr>
          <p:cNvPr id="92" name="TextBox 91"/>
          <p:cNvSpPr txBox="1"/>
          <p:nvPr/>
        </p:nvSpPr>
        <p:spPr>
          <a:xfrm>
            <a:off x="1576944" y="2231314"/>
            <a:ext cx="607035" cy="215444"/>
          </a:xfrm>
          <a:prstGeom prst="rect">
            <a:avLst/>
          </a:prstGeom>
          <a:noFill/>
        </p:spPr>
        <p:txBody>
          <a:bodyPr wrap="square" lIns="0" tIns="0" rIns="0" bIns="0" rtlCol="0">
            <a:spAutoFit/>
          </a:bodyPr>
          <a:lstStyle/>
          <a:p>
            <a:pPr algn="ctr"/>
            <a:r>
              <a:rPr lang="en-US" sz="1400" dirty="0" smtClean="0"/>
              <a:t>Flow</a:t>
            </a:r>
          </a:p>
        </p:txBody>
      </p:sp>
      <p:sp>
        <p:nvSpPr>
          <p:cNvPr id="97" name="Content Placeholder 96"/>
          <p:cNvSpPr>
            <a:spLocks noGrp="1"/>
          </p:cNvSpPr>
          <p:nvPr>
            <p:ph sz="quarter" idx="14"/>
          </p:nvPr>
        </p:nvSpPr>
        <p:spPr/>
        <p:txBody>
          <a:bodyPr/>
          <a:lstStyle/>
          <a:p>
            <a:endParaRPr lang="en-US"/>
          </a:p>
        </p:txBody>
      </p:sp>
    </p:spTree>
    <p:extLst>
      <p:ext uri="{BB962C8B-B14F-4D97-AF65-F5344CB8AC3E}">
        <p14:creationId xmlns:p14="http://schemas.microsoft.com/office/powerpoint/2010/main" val="684180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617" y="1214589"/>
            <a:ext cx="3197501" cy="1584198"/>
          </a:xfrm>
        </p:spPr>
        <p:txBody>
          <a:bodyPr/>
          <a:lstStyle/>
          <a:p>
            <a:r>
              <a:rPr lang="en-US" dirty="0" smtClean="0"/>
              <a:t>In Conclusion,</a:t>
            </a:r>
            <a:br>
              <a:rPr lang="en-US" dirty="0" smtClean="0"/>
            </a:br>
            <a:r>
              <a:rPr lang="en-US" dirty="0" smtClean="0"/>
              <a:t>we hope you</a:t>
            </a:r>
            <a:r>
              <a:rPr lang="is-IS" dirty="0" smtClean="0"/>
              <a:t>…</a:t>
            </a:r>
            <a:endParaRPr lang="en-US" dirty="0"/>
          </a:p>
        </p:txBody>
      </p:sp>
      <p:sp>
        <p:nvSpPr>
          <p:cNvPr id="3" name="Text Placeholder 2"/>
          <p:cNvSpPr>
            <a:spLocks noGrp="1"/>
          </p:cNvSpPr>
          <p:nvPr>
            <p:ph type="body" sz="quarter" idx="13"/>
          </p:nvPr>
        </p:nvSpPr>
        <p:spPr>
          <a:xfrm>
            <a:off x="4422710" y="1214589"/>
            <a:ext cx="4618653" cy="3394710"/>
          </a:xfrm>
        </p:spPr>
        <p:txBody>
          <a:bodyPr/>
          <a:lstStyle/>
          <a:p>
            <a:pPr>
              <a:spcBef>
                <a:spcPts val="600"/>
              </a:spcBef>
              <a:spcAft>
                <a:spcPts val="0"/>
              </a:spcAft>
            </a:pPr>
            <a:r>
              <a:rPr lang="is-IS" sz="1600" dirty="0" smtClean="0">
                <a:latin typeface="+mn-lt"/>
              </a:rPr>
              <a:t>Know how to think in streams for developing services</a:t>
            </a:r>
          </a:p>
          <a:p>
            <a:pPr>
              <a:spcBef>
                <a:spcPts val="600"/>
              </a:spcBef>
              <a:spcAft>
                <a:spcPts val="0"/>
              </a:spcAft>
            </a:pPr>
            <a:endParaRPr lang="is-IS" sz="1600" dirty="0">
              <a:latin typeface="+mn-lt"/>
            </a:endParaRPr>
          </a:p>
          <a:p>
            <a:pPr>
              <a:spcBef>
                <a:spcPts val="600"/>
              </a:spcBef>
              <a:spcAft>
                <a:spcPts val="0"/>
              </a:spcAft>
            </a:pPr>
            <a:endParaRPr lang="is-IS" sz="1600" dirty="0" smtClean="0">
              <a:latin typeface="+mn-lt"/>
            </a:endParaRPr>
          </a:p>
          <a:p>
            <a:pPr>
              <a:spcBef>
                <a:spcPts val="600"/>
              </a:spcBef>
              <a:spcAft>
                <a:spcPts val="1200"/>
              </a:spcAft>
            </a:pPr>
            <a:r>
              <a:rPr lang="is-IS" sz="1600" dirty="0" smtClean="0">
                <a:latin typeface="+mn-lt"/>
              </a:rPr>
              <a:t>Feel that stream-based development can solve a large part of complexity, resiliency, and efficiency problems</a:t>
            </a:r>
          </a:p>
          <a:p>
            <a:pPr>
              <a:spcBef>
                <a:spcPts val="600"/>
              </a:spcBef>
              <a:spcAft>
                <a:spcPts val="0"/>
              </a:spcAft>
            </a:pPr>
            <a:endParaRPr lang="is-IS" sz="1600" dirty="0" smtClean="0">
              <a:latin typeface="+mn-lt"/>
            </a:endParaRPr>
          </a:p>
          <a:p>
            <a:pPr>
              <a:spcBef>
                <a:spcPts val="600"/>
              </a:spcBef>
              <a:spcAft>
                <a:spcPts val="0"/>
              </a:spcAft>
            </a:pPr>
            <a:r>
              <a:rPr lang="is-IS" sz="1600" dirty="0" smtClean="0">
                <a:latin typeface="+mn-lt"/>
              </a:rPr>
              <a:t>Go try out building stream-based systems</a:t>
            </a:r>
          </a:p>
        </p:txBody>
      </p:sp>
      <p:pic>
        <p:nvPicPr>
          <p:cNvPr id="6" name="Picture 5"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sp>
        <p:nvSpPr>
          <p:cNvPr id="8" name="Text Placeholder 7"/>
          <p:cNvSpPr txBox="1">
            <a:spLocks/>
          </p:cNvSpPr>
          <p:nvPr/>
        </p:nvSpPr>
        <p:spPr>
          <a:xfrm>
            <a:off x="378618" y="2006688"/>
            <a:ext cx="4740337" cy="713526"/>
          </a:xfrm>
          <a:prstGeom prst="rect">
            <a:avLst/>
          </a:prstGeom>
        </p:spPr>
        <p:txBody>
          <a:bodyPr>
            <a:normAutofit/>
          </a:bodyPr>
          <a:lstStyle>
            <a:lvl1pPr marL="0" indent="0" algn="l" defTabSz="914400" rtl="0" eaLnBrk="1" latinLnBrk="0" hangingPunct="1">
              <a:lnSpc>
                <a:spcPct val="90000"/>
              </a:lnSpc>
              <a:spcBef>
                <a:spcPts val="0"/>
              </a:spcBef>
              <a:spcAft>
                <a:spcPts val="600"/>
              </a:spcAft>
              <a:buClr>
                <a:schemeClr val="accent1"/>
              </a:buClr>
              <a:buFont typeface="Arial" panose="020B0604020202020204" pitchFamily="34" charset="0"/>
              <a:buNone/>
              <a:defRPr sz="1600" kern="1200">
                <a:solidFill>
                  <a:schemeClr val="accent1"/>
                </a:solidFill>
                <a:latin typeface="+mn-lt"/>
                <a:ea typeface="+mn-ea"/>
                <a:cs typeface="+mn-cs"/>
              </a:defRPr>
            </a:lvl1pPr>
            <a:lvl2pPr marL="287338" indent="-228600"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600" kern="1200">
                <a:solidFill>
                  <a:schemeClr val="bg2">
                    <a:lumMod val="75000"/>
                  </a:schemeClr>
                </a:solidFill>
                <a:latin typeface="+mn-lt"/>
                <a:ea typeface="+mn-ea"/>
                <a:cs typeface="+mn-cs"/>
              </a:defRPr>
            </a:lvl2pPr>
            <a:lvl3pPr marL="514350" indent="-228600"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400" kern="1200">
                <a:solidFill>
                  <a:schemeClr val="bg2">
                    <a:lumMod val="75000"/>
                  </a:schemeClr>
                </a:solidFill>
                <a:latin typeface="+mn-lt"/>
                <a:ea typeface="+mn-ea"/>
                <a:cs typeface="+mn-cs"/>
              </a:defRPr>
            </a:lvl3pPr>
            <a:lvl4pPr marL="739775" indent="-228600"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400" kern="1200">
                <a:solidFill>
                  <a:schemeClr val="bg2">
                    <a:lumMod val="75000"/>
                  </a:schemeClr>
                </a:solidFill>
                <a:latin typeface="+mn-lt"/>
                <a:ea typeface="+mn-ea"/>
                <a:cs typeface="+mn-cs"/>
              </a:defRPr>
            </a:lvl4pPr>
            <a:lvl5pPr marL="974725" indent="-228600" algn="l" defTabSz="914400" rtl="0" eaLnBrk="1" latinLnBrk="0" hangingPunct="1">
              <a:lnSpc>
                <a:spcPct val="90000"/>
              </a:lnSpc>
              <a:spcBef>
                <a:spcPts val="300"/>
              </a:spcBef>
              <a:spcAft>
                <a:spcPts val="600"/>
              </a:spcAft>
              <a:buClr>
                <a:schemeClr val="accent1"/>
              </a:buClr>
              <a:buFont typeface="Arial" panose="020B0604020202020204" pitchFamily="34" charset="0"/>
              <a:buChar char="•"/>
              <a:tabLst/>
              <a:defRPr sz="1400" kern="1200">
                <a:solidFill>
                  <a:schemeClr val="bg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7" name="Content Placeholder 6"/>
          <p:cNvPicPr>
            <a:picLocks noGrp="1" noChangeAspect="1"/>
          </p:cNvPicPr>
          <p:nvPr>
            <p:ph sz="quarter" idx="14"/>
          </p:nvPr>
        </p:nvPicPr>
        <p:blipFill rotWithShape="1">
          <a:blip r:embed="rId4">
            <a:extLst>
              <a:ext uri="{28A0092B-C50C-407E-A947-70E740481C1C}">
                <a14:useLocalDpi xmlns:a14="http://schemas.microsoft.com/office/drawing/2010/main" val="0"/>
              </a:ext>
            </a:extLst>
          </a:blip>
          <a:srcRect l="23186" r="23146"/>
          <a:stretch/>
        </p:blipFill>
        <p:spPr>
          <a:xfrm>
            <a:off x="500302" y="2160135"/>
            <a:ext cx="2153251" cy="2256885"/>
          </a:xfrm>
        </p:spPr>
      </p:pic>
      <p:sp>
        <p:nvSpPr>
          <p:cNvPr id="9" name="TextBox 8"/>
          <p:cNvSpPr txBox="1"/>
          <p:nvPr/>
        </p:nvSpPr>
        <p:spPr>
          <a:xfrm>
            <a:off x="1186387" y="4311039"/>
            <a:ext cx="982641" cy="123111"/>
          </a:xfrm>
          <a:prstGeom prst="rect">
            <a:avLst/>
          </a:prstGeom>
          <a:noFill/>
        </p:spPr>
        <p:txBody>
          <a:bodyPr wrap="none" lIns="0" tIns="0" rIns="0" bIns="0" rtlCol="0">
            <a:spAutoFit/>
          </a:bodyPr>
          <a:lstStyle/>
          <a:p>
            <a:pPr algn="ctr"/>
            <a:r>
              <a:rPr lang="en-US" sz="800" dirty="0" smtClean="0">
                <a:hlinkClick r:id="rId5"/>
              </a:rPr>
              <a:t>http</a:t>
            </a:r>
            <a:r>
              <a:rPr lang="en-US" sz="800" dirty="0">
                <a:hlinkClick r:id="rId5"/>
              </a:rPr>
              <a:t>://</a:t>
            </a:r>
            <a:r>
              <a:rPr lang="en-US" sz="800" dirty="0" err="1" smtClean="0">
                <a:hlinkClick r:id="rId5"/>
              </a:rPr>
              <a:t>clipground.com</a:t>
            </a:r>
            <a:endParaRPr lang="en-US" sz="800" dirty="0" smtClean="0"/>
          </a:p>
        </p:txBody>
      </p:sp>
    </p:spTree>
    <p:extLst>
      <p:ext uri="{BB962C8B-B14F-4D97-AF65-F5344CB8AC3E}">
        <p14:creationId xmlns:p14="http://schemas.microsoft.com/office/powerpoint/2010/main" val="144182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539" y="240146"/>
            <a:ext cx="8133159" cy="640196"/>
          </a:xfrm>
        </p:spPr>
        <p:txBody>
          <a:bodyPr/>
          <a:lstStyle/>
          <a:p>
            <a:r>
              <a:rPr lang="en-US" dirty="0" smtClean="0"/>
              <a:t>Q&amp;A – Feedback Appreciated</a:t>
            </a:r>
            <a:endParaRPr lang="en-US" dirty="0"/>
          </a:p>
        </p:txBody>
      </p:sp>
      <p:sp>
        <p:nvSpPr>
          <p:cNvPr id="3" name="Text Placeholder 2"/>
          <p:cNvSpPr>
            <a:spLocks noGrp="1"/>
          </p:cNvSpPr>
          <p:nvPr>
            <p:ph type="body" idx="1"/>
          </p:nvPr>
        </p:nvSpPr>
        <p:spPr>
          <a:xfrm>
            <a:off x="5123321" y="1677830"/>
            <a:ext cx="3446426" cy="286940"/>
          </a:xfrm>
        </p:spPr>
        <p:txBody>
          <a:bodyPr>
            <a:noAutofit/>
          </a:bodyPr>
          <a:lstStyle/>
          <a:p>
            <a:r>
              <a:rPr lang="en-US" sz="1600" dirty="0" smtClean="0">
                <a:latin typeface="+mj-lt"/>
              </a:rPr>
              <a:t>Join us on                    	</a:t>
            </a:r>
            <a:endParaRPr lang="en-US" sz="1600" dirty="0">
              <a:latin typeface="+mj-lt"/>
            </a:endParaRPr>
          </a:p>
        </p:txBody>
      </p:sp>
      <p:pic>
        <p:nvPicPr>
          <p:cNvPr id="4" name="Picture 3" descr="gitter.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8887" y="1653759"/>
            <a:ext cx="1281112" cy="258358"/>
          </a:xfrm>
          <a:prstGeom prst="rect">
            <a:avLst/>
          </a:prstGeom>
        </p:spPr>
      </p:pic>
      <p:sp>
        <p:nvSpPr>
          <p:cNvPr id="5" name="Text Placeholder 2"/>
          <p:cNvSpPr txBox="1">
            <a:spLocks/>
          </p:cNvSpPr>
          <p:nvPr/>
        </p:nvSpPr>
        <p:spPr>
          <a:xfrm>
            <a:off x="5088730" y="3123056"/>
            <a:ext cx="3501884" cy="28694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600"/>
              </a:spcAft>
              <a:buClr>
                <a:schemeClr val="accent1"/>
              </a:buClr>
              <a:buFont typeface="Arial" panose="020B0604020202020204" pitchFamily="34" charset="0"/>
              <a:buNone/>
              <a:defRPr sz="1800" kern="1200">
                <a:solidFill>
                  <a:schemeClr val="bg1">
                    <a:alpha val="60000"/>
                  </a:schemeClr>
                </a:solidFill>
                <a:latin typeface="+mn-lt"/>
                <a:ea typeface="+mn-ea"/>
                <a:cs typeface="+mn-cs"/>
              </a:defRPr>
            </a:lvl1pPr>
            <a:lvl2pPr marL="457200" indent="0" algn="l" defTabSz="914400" rtl="0" eaLnBrk="1" latinLnBrk="0" hangingPunct="1">
              <a:lnSpc>
                <a:spcPct val="90000"/>
              </a:lnSpc>
              <a:spcBef>
                <a:spcPts val="300"/>
              </a:spcBef>
              <a:spcAft>
                <a:spcPts val="600"/>
              </a:spcAft>
              <a:buClr>
                <a:schemeClr val="accent1"/>
              </a:buClr>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300"/>
              </a:spcBef>
              <a:spcAft>
                <a:spcPts val="600"/>
              </a:spcAft>
              <a:buClr>
                <a:schemeClr val="accent1"/>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300"/>
              </a:spcBef>
              <a:spcAft>
                <a:spcPts val="600"/>
              </a:spcAft>
              <a:buClr>
                <a:schemeClr val="accent1"/>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300"/>
              </a:spcBef>
              <a:spcAft>
                <a:spcPts val="600"/>
              </a:spcAft>
              <a:buClr>
                <a:schemeClr val="accent1"/>
              </a:buClr>
              <a:buFont typeface="Arial" panose="020B0604020202020204" pitchFamily="34" charset="0"/>
              <a:buNone/>
              <a:tabLst/>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600" dirty="0">
                <a:latin typeface="+mj-lt"/>
              </a:rPr>
              <a:t> </a:t>
            </a:r>
            <a:r>
              <a:rPr lang="en-US" sz="1600" dirty="0" smtClean="0">
                <a:latin typeface="+mj-lt"/>
              </a:rPr>
              <a:t>        @</a:t>
            </a:r>
            <a:r>
              <a:rPr lang="en-US" sz="1600" dirty="0" err="1" smtClean="0">
                <a:latin typeface="+mj-lt"/>
              </a:rPr>
              <a:t>squbs</a:t>
            </a:r>
            <a:r>
              <a:rPr lang="en-US" sz="1600" dirty="0" smtClean="0">
                <a:latin typeface="+mj-lt"/>
              </a:rPr>
              <a:t>  @</a:t>
            </a:r>
            <a:r>
              <a:rPr lang="en-US" sz="1600" dirty="0" err="1" smtClean="0">
                <a:latin typeface="+mj-lt"/>
              </a:rPr>
              <a:t>S_Akara</a:t>
            </a:r>
            <a:r>
              <a:rPr lang="en-US" sz="1600" dirty="0">
                <a:latin typeface="+mj-lt"/>
              </a:rPr>
              <a:t> </a:t>
            </a:r>
            <a:r>
              <a:rPr lang="en-US" sz="1600" dirty="0" smtClean="0">
                <a:latin typeface="+mj-lt"/>
              </a:rPr>
              <a:t>@</a:t>
            </a:r>
            <a:r>
              <a:rPr lang="en-US" sz="1600" dirty="0" err="1" smtClean="0">
                <a:latin typeface="+mj-lt"/>
              </a:rPr>
              <a:t>anilgursel</a:t>
            </a:r>
            <a:endParaRPr lang="en-US" sz="1600" dirty="0">
              <a:latin typeface="+mj-lt"/>
            </a:endParaRPr>
          </a:p>
        </p:txBody>
      </p:sp>
      <p:pic>
        <p:nvPicPr>
          <p:cNvPr id="11" name="Picture 10">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4672" y="2284712"/>
            <a:ext cx="370300" cy="370300"/>
          </a:xfrm>
          <a:prstGeom prst="rect">
            <a:avLst/>
          </a:prstGeom>
        </p:spPr>
      </p:pic>
      <p:sp>
        <p:nvSpPr>
          <p:cNvPr id="9" name="Text Placeholder 2"/>
          <p:cNvSpPr txBox="1">
            <a:spLocks/>
          </p:cNvSpPr>
          <p:nvPr/>
        </p:nvSpPr>
        <p:spPr>
          <a:xfrm>
            <a:off x="5563453" y="2398222"/>
            <a:ext cx="3059775" cy="286940"/>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0"/>
              </a:spcBef>
              <a:spcAft>
                <a:spcPts val="600"/>
              </a:spcAft>
              <a:buClr>
                <a:schemeClr val="accent1"/>
              </a:buClr>
              <a:buFont typeface="Arial" panose="020B0604020202020204" pitchFamily="34" charset="0"/>
              <a:buNone/>
              <a:defRPr sz="1800" kern="1200">
                <a:solidFill>
                  <a:schemeClr val="bg1">
                    <a:alpha val="60000"/>
                  </a:schemeClr>
                </a:solidFill>
                <a:latin typeface="+mn-lt"/>
                <a:ea typeface="+mn-ea"/>
                <a:cs typeface="+mn-cs"/>
              </a:defRPr>
            </a:lvl1pPr>
            <a:lvl2pPr marL="457200" indent="0" algn="l" defTabSz="914400" rtl="0" eaLnBrk="1" latinLnBrk="0" hangingPunct="1">
              <a:lnSpc>
                <a:spcPct val="90000"/>
              </a:lnSpc>
              <a:spcBef>
                <a:spcPts val="300"/>
              </a:spcBef>
              <a:spcAft>
                <a:spcPts val="600"/>
              </a:spcAft>
              <a:buClr>
                <a:schemeClr val="accent1"/>
              </a:buClr>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300"/>
              </a:spcBef>
              <a:spcAft>
                <a:spcPts val="600"/>
              </a:spcAft>
              <a:buClr>
                <a:schemeClr val="accent1"/>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300"/>
              </a:spcBef>
              <a:spcAft>
                <a:spcPts val="600"/>
              </a:spcAft>
              <a:buClr>
                <a:schemeClr val="accent1"/>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300"/>
              </a:spcBef>
              <a:spcAft>
                <a:spcPts val="600"/>
              </a:spcAft>
              <a:buClr>
                <a:schemeClr val="accent1"/>
              </a:buClr>
              <a:buFont typeface="Arial" panose="020B0604020202020204" pitchFamily="34" charset="0"/>
              <a:buNone/>
              <a:tabLst/>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100" dirty="0" smtClean="0">
                <a:latin typeface="+mj-lt"/>
              </a:rPr>
              <a:t>https://</a:t>
            </a:r>
            <a:r>
              <a:rPr lang="en-US" sz="2100" dirty="0" err="1" smtClean="0">
                <a:latin typeface="+mj-lt"/>
              </a:rPr>
              <a:t>github.com</a:t>
            </a:r>
            <a:r>
              <a:rPr lang="en-US" sz="2100" dirty="0" smtClean="0">
                <a:latin typeface="+mj-lt"/>
              </a:rPr>
              <a:t>/</a:t>
            </a:r>
            <a:r>
              <a:rPr lang="en-US" sz="2100" dirty="0" err="1" smtClean="0">
                <a:latin typeface="+mj-lt"/>
              </a:rPr>
              <a:t>paypal</a:t>
            </a:r>
            <a:r>
              <a:rPr lang="en-US" sz="2100" dirty="0" smtClean="0">
                <a:latin typeface="+mj-lt"/>
              </a:rPr>
              <a:t>/</a:t>
            </a:r>
            <a:r>
              <a:rPr lang="en-US" sz="2100" dirty="0" err="1" smtClean="0">
                <a:latin typeface="+mj-lt"/>
              </a:rPr>
              <a:t>squbs</a:t>
            </a:r>
            <a:r>
              <a:rPr lang="en-US" sz="2100" dirty="0" smtClean="0">
                <a:latin typeface="+mj-lt"/>
              </a:rPr>
              <a:t> </a:t>
            </a:r>
          </a:p>
          <a:p>
            <a:endParaRPr lang="en-US" dirty="0"/>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8406" y="121995"/>
            <a:ext cx="804581" cy="653239"/>
          </a:xfrm>
          <a:prstGeom prst="rect">
            <a:avLst/>
          </a:prstGeom>
        </p:spPr>
      </p:pic>
      <p:sp>
        <p:nvSpPr>
          <p:cNvPr id="15" name="Content Placeholder 2"/>
          <p:cNvSpPr txBox="1">
            <a:spLocks/>
          </p:cNvSpPr>
          <p:nvPr/>
        </p:nvSpPr>
        <p:spPr>
          <a:xfrm>
            <a:off x="303539" y="1310258"/>
            <a:ext cx="4313455" cy="3379246"/>
          </a:xfrm>
          <a:prstGeom prst="rect">
            <a:avLst/>
          </a:prstGeom>
        </p:spPr>
        <p:txBody>
          <a:bodyPr vert="horz" lIns="0" tIns="0" rIns="0" bIns="0" rtlCol="0">
            <a:normAutofit/>
          </a:bodyPr>
          <a:lstStyle>
            <a:lvl1pPr marL="0" indent="0" algn="l" defTabSz="914400" rtl="0" eaLnBrk="1" latinLnBrk="0" hangingPunct="1">
              <a:lnSpc>
                <a:spcPct val="90000"/>
              </a:lnSpc>
              <a:spcBef>
                <a:spcPts val="0"/>
              </a:spcBef>
              <a:spcAft>
                <a:spcPts val="600"/>
              </a:spcAft>
              <a:buClr>
                <a:schemeClr val="accent1"/>
              </a:buClr>
              <a:buFont typeface="Arial" panose="020B0604020202020204" pitchFamily="34" charset="0"/>
              <a:buNone/>
              <a:defRPr sz="1800" kern="1200">
                <a:solidFill>
                  <a:schemeClr val="bg1">
                    <a:alpha val="60000"/>
                  </a:schemeClr>
                </a:solidFill>
                <a:latin typeface="+mn-lt"/>
                <a:ea typeface="+mn-ea"/>
                <a:cs typeface="+mn-cs"/>
              </a:defRPr>
            </a:lvl1pPr>
            <a:lvl2pPr marL="457200" indent="0" algn="l" defTabSz="914400" rtl="0" eaLnBrk="1" latinLnBrk="0" hangingPunct="1">
              <a:lnSpc>
                <a:spcPct val="90000"/>
              </a:lnSpc>
              <a:spcBef>
                <a:spcPts val="300"/>
              </a:spcBef>
              <a:spcAft>
                <a:spcPts val="600"/>
              </a:spcAft>
              <a:buClr>
                <a:schemeClr val="accent1"/>
              </a:buClr>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300"/>
              </a:spcBef>
              <a:spcAft>
                <a:spcPts val="600"/>
              </a:spcAft>
              <a:buClr>
                <a:schemeClr val="accent1"/>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300"/>
              </a:spcBef>
              <a:spcAft>
                <a:spcPts val="600"/>
              </a:spcAft>
              <a:buClr>
                <a:schemeClr val="accent1"/>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300"/>
              </a:spcBef>
              <a:spcAft>
                <a:spcPts val="600"/>
              </a:spcAft>
              <a:buClr>
                <a:schemeClr val="accent1"/>
              </a:buClr>
              <a:buFont typeface="Arial" panose="020B0604020202020204" pitchFamily="34" charset="0"/>
              <a:buNone/>
              <a:tabLst/>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US" dirty="0" smtClean="0">
              <a:latin typeface="+mj-lt"/>
              <a:sym typeface="Wingdings"/>
            </a:endParaRPr>
          </a:p>
          <a:p>
            <a:r>
              <a:rPr lang="en-US" dirty="0" smtClean="0">
                <a:latin typeface="+mj-lt"/>
                <a:sym typeface="Wingdings"/>
              </a:rPr>
              <a:t>Streams:</a:t>
            </a:r>
          </a:p>
          <a:p>
            <a:endParaRPr lang="en-US" dirty="0" smtClean="0">
              <a:latin typeface="+mj-lt"/>
              <a:sym typeface="Wingdings"/>
            </a:endParaRPr>
          </a:p>
          <a:p>
            <a:pPr marL="285750" indent="-285750">
              <a:buFont typeface="Arial" charset="0"/>
              <a:buChar char="•"/>
            </a:pPr>
            <a:r>
              <a:rPr lang="en-US" sz="1600" dirty="0" smtClean="0">
                <a:latin typeface="+mj-lt"/>
                <a:sym typeface="Wingdings"/>
              </a:rPr>
              <a:t>make your service code </a:t>
            </a:r>
            <a:r>
              <a:rPr lang="en-US" sz="1600" b="1" dirty="0" smtClean="0">
                <a:latin typeface="+mj-lt"/>
                <a:sym typeface="Wingdings"/>
              </a:rPr>
              <a:t>simple</a:t>
            </a:r>
            <a:endParaRPr lang="en-US" sz="1600" dirty="0" smtClean="0">
              <a:latin typeface="+mj-lt"/>
              <a:sym typeface="Wingdings"/>
            </a:endParaRPr>
          </a:p>
          <a:p>
            <a:pPr marL="285750" indent="-285750">
              <a:buFont typeface="Arial" charset="0"/>
              <a:buChar char="•"/>
            </a:pPr>
            <a:r>
              <a:rPr lang="en-US" sz="1600" dirty="0" smtClean="0">
                <a:latin typeface="+mj-lt"/>
                <a:sym typeface="Wingdings"/>
              </a:rPr>
              <a:t>are highly </a:t>
            </a:r>
            <a:r>
              <a:rPr lang="en-US" sz="1600" b="1" dirty="0" err="1" smtClean="0">
                <a:latin typeface="+mj-lt"/>
                <a:sym typeface="Wingdings"/>
              </a:rPr>
              <a:t>composable</a:t>
            </a:r>
            <a:endParaRPr lang="en-US" sz="1600" b="1" dirty="0" smtClean="0">
              <a:latin typeface="+mj-lt"/>
              <a:sym typeface="Wingdings"/>
            </a:endParaRPr>
          </a:p>
          <a:p>
            <a:pPr marL="285750" indent="-285750">
              <a:buFont typeface="Arial" charset="0"/>
              <a:buChar char="•"/>
            </a:pPr>
            <a:r>
              <a:rPr lang="en-US" sz="1600" dirty="0" smtClean="0">
                <a:latin typeface="+mj-lt"/>
                <a:sym typeface="Wingdings"/>
              </a:rPr>
              <a:t>are</a:t>
            </a:r>
            <a:r>
              <a:rPr lang="en-US" sz="1600" b="1" dirty="0" smtClean="0">
                <a:latin typeface="+mj-lt"/>
                <a:sym typeface="Wingdings"/>
              </a:rPr>
              <a:t> efficient</a:t>
            </a:r>
          </a:p>
          <a:p>
            <a:pPr marL="285750" indent="-285750">
              <a:buFont typeface="Arial" charset="0"/>
              <a:buChar char="•"/>
            </a:pPr>
            <a:r>
              <a:rPr lang="en-US" sz="1600" dirty="0">
                <a:latin typeface="+mj-lt"/>
                <a:sym typeface="Wingdings"/>
              </a:rPr>
              <a:t>m</a:t>
            </a:r>
            <a:r>
              <a:rPr lang="en-US" sz="1600" dirty="0" smtClean="0">
                <a:latin typeface="+mj-lt"/>
                <a:sym typeface="Wingdings"/>
              </a:rPr>
              <a:t>ake it easy to write </a:t>
            </a:r>
            <a:r>
              <a:rPr lang="en-US" sz="1600" b="1" dirty="0" smtClean="0">
                <a:latin typeface="+mj-lt"/>
                <a:sym typeface="Wingdings"/>
              </a:rPr>
              <a:t>reliable</a:t>
            </a:r>
            <a:r>
              <a:rPr lang="en-US" sz="1600" dirty="0" smtClean="0">
                <a:latin typeface="+mj-lt"/>
                <a:sym typeface="Wingdings"/>
              </a:rPr>
              <a:t> services</a:t>
            </a:r>
          </a:p>
        </p:txBody>
      </p:sp>
      <p:pic>
        <p:nvPicPr>
          <p:cNvPr id="21" name="Picture 20">
            <a:hlinkClick r:id="rId8"/>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54139" y="3005105"/>
            <a:ext cx="404891" cy="404891"/>
          </a:xfrm>
          <a:prstGeom prst="rect">
            <a:avLst/>
          </a:prstGeom>
        </p:spPr>
      </p:pic>
    </p:spTree>
    <p:extLst>
      <p:ext uri="{BB962C8B-B14F-4D97-AF65-F5344CB8AC3E}">
        <p14:creationId xmlns:p14="http://schemas.microsoft.com/office/powerpoint/2010/main" val="673038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618" y="1214589"/>
            <a:ext cx="2681478" cy="567556"/>
          </a:xfrm>
        </p:spPr>
        <p:txBody>
          <a:bodyPr/>
          <a:lstStyle/>
          <a:p>
            <a:r>
              <a:rPr lang="en-US" dirty="0" smtClean="0"/>
              <a:t>Core Concepts</a:t>
            </a:r>
            <a:endParaRPr lang="en-US" dirty="0"/>
          </a:p>
        </p:txBody>
      </p:sp>
      <p:sp>
        <p:nvSpPr>
          <p:cNvPr id="3" name="Text Placeholder 2"/>
          <p:cNvSpPr>
            <a:spLocks noGrp="1"/>
          </p:cNvSpPr>
          <p:nvPr>
            <p:ph type="body" sz="quarter" idx="13"/>
          </p:nvPr>
        </p:nvSpPr>
        <p:spPr>
          <a:xfrm>
            <a:off x="4422710" y="988275"/>
            <a:ext cx="4618653" cy="3621024"/>
          </a:xfrm>
        </p:spPr>
        <p:txBody>
          <a:bodyPr/>
          <a:lstStyle/>
          <a:p>
            <a:endParaRPr lang="en-US" sz="1800" dirty="0" smtClean="0">
              <a:latin typeface="+mn-lt"/>
            </a:endParaRPr>
          </a:p>
          <a:p>
            <a:r>
              <a:rPr lang="en-US" sz="1800" dirty="0" smtClean="0">
                <a:latin typeface="+mn-lt"/>
              </a:rPr>
              <a:t>Materializer: creates a network of running entities</a:t>
            </a:r>
          </a:p>
          <a:p>
            <a:r>
              <a:rPr lang="en-US" sz="1800" dirty="0" smtClean="0">
                <a:latin typeface="+mn-lt"/>
              </a:rPr>
              <a:t>Materialized Values: Results</a:t>
            </a:r>
          </a:p>
          <a:p>
            <a:r>
              <a:rPr lang="en-US" sz="1800" dirty="0" smtClean="0">
                <a:latin typeface="+mn-lt"/>
              </a:rPr>
              <a:t>Back-Pressure:</a:t>
            </a:r>
            <a:br>
              <a:rPr lang="en-US" sz="1800" dirty="0" smtClean="0">
                <a:latin typeface="+mn-lt"/>
              </a:rPr>
            </a:br>
            <a:r>
              <a:rPr lang="en-US" sz="1800" dirty="0" smtClean="0">
                <a:latin typeface="+mn-lt"/>
              </a:rPr>
              <a:t>Keeps streams resilient under load</a:t>
            </a:r>
          </a:p>
          <a:p>
            <a:endParaRPr lang="en-US" dirty="0" smtClean="0"/>
          </a:p>
          <a:p>
            <a:endParaRPr lang="en-US" dirty="0" smtClean="0"/>
          </a:p>
          <a:p>
            <a:endParaRPr lang="en-US" dirty="0"/>
          </a:p>
        </p:txBody>
      </p:sp>
      <p:pic>
        <p:nvPicPr>
          <p:cNvPr id="5" name="Picture 4" descr="squb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25" y="136913"/>
            <a:ext cx="785839" cy="635779"/>
          </a:xfrm>
          <a:prstGeom prst="rect">
            <a:avLst/>
          </a:prstGeom>
        </p:spPr>
      </p:pic>
      <p:grpSp>
        <p:nvGrpSpPr>
          <p:cNvPr id="88" name="Group 87"/>
          <p:cNvGrpSpPr/>
          <p:nvPr/>
        </p:nvGrpSpPr>
        <p:grpSpPr>
          <a:xfrm>
            <a:off x="1520645" y="2506925"/>
            <a:ext cx="788460" cy="504766"/>
            <a:chOff x="2357053" y="2326301"/>
            <a:chExt cx="891109" cy="570481"/>
          </a:xfrm>
        </p:grpSpPr>
        <p:sp>
          <p:nvSpPr>
            <p:cNvPr id="59" name="Rectangle 58"/>
            <p:cNvSpPr/>
            <p:nvPr/>
          </p:nvSpPr>
          <p:spPr>
            <a:xfrm>
              <a:off x="2515319" y="2326301"/>
              <a:ext cx="570481" cy="57048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60" name="Group 59"/>
            <p:cNvGrpSpPr/>
            <p:nvPr/>
          </p:nvGrpSpPr>
          <p:grpSpPr>
            <a:xfrm>
              <a:off x="2357053" y="2558269"/>
              <a:ext cx="152099" cy="148148"/>
              <a:chOff x="156317" y="2377791"/>
              <a:chExt cx="152099" cy="148148"/>
            </a:xfrm>
          </p:grpSpPr>
          <p:sp>
            <p:nvSpPr>
              <p:cNvPr id="67" name="Rectangle 66"/>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68" name="Triangle 67"/>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nvGrpSpPr>
            <p:cNvPr id="61" name="Group 60"/>
            <p:cNvGrpSpPr/>
            <p:nvPr/>
          </p:nvGrpSpPr>
          <p:grpSpPr>
            <a:xfrm>
              <a:off x="3096063" y="2537467"/>
              <a:ext cx="152099" cy="148148"/>
              <a:chOff x="156317" y="2377791"/>
              <a:chExt cx="152099" cy="148148"/>
            </a:xfrm>
          </p:grpSpPr>
          <p:sp>
            <p:nvSpPr>
              <p:cNvPr id="65" name="Rectangle 64"/>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66" name="Triangle 65"/>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89" name="Group 88"/>
          <p:cNvGrpSpPr/>
          <p:nvPr/>
        </p:nvGrpSpPr>
        <p:grpSpPr>
          <a:xfrm>
            <a:off x="2359863" y="2491281"/>
            <a:ext cx="644801" cy="504766"/>
            <a:chOff x="1358528" y="2326301"/>
            <a:chExt cx="728747" cy="570481"/>
          </a:xfrm>
        </p:grpSpPr>
        <p:sp>
          <p:nvSpPr>
            <p:cNvPr id="71" name="Rectangle 70"/>
            <p:cNvSpPr/>
            <p:nvPr/>
          </p:nvSpPr>
          <p:spPr>
            <a:xfrm>
              <a:off x="1516794" y="2326301"/>
              <a:ext cx="570481" cy="57048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72" name="Group 71"/>
            <p:cNvGrpSpPr/>
            <p:nvPr/>
          </p:nvGrpSpPr>
          <p:grpSpPr>
            <a:xfrm>
              <a:off x="1358528" y="2558269"/>
              <a:ext cx="152099" cy="148148"/>
              <a:chOff x="156317" y="2377791"/>
              <a:chExt cx="152099" cy="148148"/>
            </a:xfrm>
          </p:grpSpPr>
          <p:sp>
            <p:nvSpPr>
              <p:cNvPr id="76" name="Rectangle 75"/>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77" name="Triangle 76"/>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grpSp>
        <p:nvGrpSpPr>
          <p:cNvPr id="87" name="Group 86"/>
          <p:cNvGrpSpPr/>
          <p:nvPr/>
        </p:nvGrpSpPr>
        <p:grpSpPr>
          <a:xfrm>
            <a:off x="826461" y="2527868"/>
            <a:ext cx="648425" cy="504766"/>
            <a:chOff x="572935" y="2331044"/>
            <a:chExt cx="732843" cy="570481"/>
          </a:xfrm>
        </p:grpSpPr>
        <p:sp>
          <p:nvSpPr>
            <p:cNvPr id="80" name="Rectangle 79"/>
            <p:cNvSpPr/>
            <p:nvPr/>
          </p:nvSpPr>
          <p:spPr>
            <a:xfrm>
              <a:off x="572935" y="2331044"/>
              <a:ext cx="570481" cy="57048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nvGrpSpPr>
            <p:cNvPr id="82" name="Group 81"/>
            <p:cNvGrpSpPr/>
            <p:nvPr/>
          </p:nvGrpSpPr>
          <p:grpSpPr>
            <a:xfrm>
              <a:off x="1153679" y="2542210"/>
              <a:ext cx="152099" cy="148148"/>
              <a:chOff x="156317" y="2377791"/>
              <a:chExt cx="152099" cy="148148"/>
            </a:xfrm>
          </p:grpSpPr>
          <p:sp>
            <p:nvSpPr>
              <p:cNvPr id="83" name="Rectangle 82"/>
              <p:cNvSpPr/>
              <p:nvPr/>
            </p:nvSpPr>
            <p:spPr>
              <a:xfrm>
                <a:off x="156317" y="2377791"/>
                <a:ext cx="152099" cy="148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sp>
            <p:nvSpPr>
              <p:cNvPr id="84" name="Triangle 83"/>
              <p:cNvSpPr/>
              <p:nvPr/>
            </p:nvSpPr>
            <p:spPr>
              <a:xfrm rot="5400000">
                <a:off x="165232" y="2380831"/>
                <a:ext cx="136121" cy="13258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smtClean="0"/>
              </a:p>
            </p:txBody>
          </p:sp>
        </p:grpSp>
      </p:grpSp>
      <p:sp>
        <p:nvSpPr>
          <p:cNvPr id="90" name="TextBox 89"/>
          <p:cNvSpPr txBox="1"/>
          <p:nvPr/>
        </p:nvSpPr>
        <p:spPr>
          <a:xfrm>
            <a:off x="803261" y="2233509"/>
            <a:ext cx="607035" cy="215444"/>
          </a:xfrm>
          <a:prstGeom prst="rect">
            <a:avLst/>
          </a:prstGeom>
          <a:noFill/>
        </p:spPr>
        <p:txBody>
          <a:bodyPr wrap="square" lIns="0" tIns="0" rIns="0" bIns="0" rtlCol="0">
            <a:spAutoFit/>
          </a:bodyPr>
          <a:lstStyle/>
          <a:p>
            <a:pPr algn="ctr"/>
            <a:r>
              <a:rPr lang="en-US" sz="1400" dirty="0" smtClean="0"/>
              <a:t>Source</a:t>
            </a:r>
          </a:p>
        </p:txBody>
      </p:sp>
      <p:sp>
        <p:nvSpPr>
          <p:cNvPr id="91" name="TextBox 90"/>
          <p:cNvSpPr txBox="1"/>
          <p:nvPr/>
        </p:nvSpPr>
        <p:spPr>
          <a:xfrm>
            <a:off x="2358967" y="2227122"/>
            <a:ext cx="607035" cy="215444"/>
          </a:xfrm>
          <a:prstGeom prst="rect">
            <a:avLst/>
          </a:prstGeom>
          <a:noFill/>
        </p:spPr>
        <p:txBody>
          <a:bodyPr wrap="square" lIns="0" tIns="0" rIns="0" bIns="0" rtlCol="0">
            <a:spAutoFit/>
          </a:bodyPr>
          <a:lstStyle/>
          <a:p>
            <a:pPr algn="ctr"/>
            <a:r>
              <a:rPr lang="en-US" sz="1400" dirty="0" smtClean="0"/>
              <a:t>Sink</a:t>
            </a:r>
          </a:p>
        </p:txBody>
      </p:sp>
      <p:sp>
        <p:nvSpPr>
          <p:cNvPr id="92" name="TextBox 91"/>
          <p:cNvSpPr txBox="1"/>
          <p:nvPr/>
        </p:nvSpPr>
        <p:spPr>
          <a:xfrm>
            <a:off x="1576944" y="2231314"/>
            <a:ext cx="607035" cy="215444"/>
          </a:xfrm>
          <a:prstGeom prst="rect">
            <a:avLst/>
          </a:prstGeom>
          <a:noFill/>
        </p:spPr>
        <p:txBody>
          <a:bodyPr wrap="square" lIns="0" tIns="0" rIns="0" bIns="0" rtlCol="0">
            <a:spAutoFit/>
          </a:bodyPr>
          <a:lstStyle/>
          <a:p>
            <a:pPr algn="ctr"/>
            <a:r>
              <a:rPr lang="en-US" sz="1400" dirty="0" smtClean="0"/>
              <a:t>Flow</a:t>
            </a:r>
          </a:p>
        </p:txBody>
      </p:sp>
      <p:sp>
        <p:nvSpPr>
          <p:cNvPr id="97" name="Content Placeholder 96"/>
          <p:cNvSpPr>
            <a:spLocks noGrp="1"/>
          </p:cNvSpPr>
          <p:nvPr>
            <p:ph sz="quarter" idx="14"/>
          </p:nvPr>
        </p:nvSpPr>
        <p:spPr/>
        <p:txBody>
          <a:bodyPr/>
          <a:lstStyle/>
          <a:p>
            <a:endParaRPr lang="en-US"/>
          </a:p>
        </p:txBody>
      </p:sp>
    </p:spTree>
    <p:extLst>
      <p:ext uri="{BB962C8B-B14F-4D97-AF65-F5344CB8AC3E}">
        <p14:creationId xmlns:p14="http://schemas.microsoft.com/office/powerpoint/2010/main" val="62282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PYL29051_template_AddOns_M">
  <a:themeElements>
    <a:clrScheme name="PYL">
      <a:dk1>
        <a:sysClr val="windowText" lastClr="000000"/>
      </a:dk1>
      <a:lt1>
        <a:sysClr val="window" lastClr="FFFFFF"/>
      </a:lt1>
      <a:dk2>
        <a:srgbClr val="333333"/>
      </a:dk2>
      <a:lt2>
        <a:srgbClr val="808080"/>
      </a:lt2>
      <a:accent1>
        <a:srgbClr val="009CDE"/>
      </a:accent1>
      <a:accent2>
        <a:srgbClr val="003087"/>
      </a:accent2>
      <a:accent3>
        <a:srgbClr val="640487"/>
      </a:accent3>
      <a:accent4>
        <a:srgbClr val="DE0063"/>
      </a:accent4>
      <a:accent5>
        <a:srgbClr val="FF9600"/>
      </a:accent5>
      <a:accent6>
        <a:srgbClr val="00CF92"/>
      </a:accent6>
      <a:hlink>
        <a:srgbClr val="009CDE"/>
      </a:hlink>
      <a:folHlink>
        <a:srgbClr val="640487"/>
      </a:folHlink>
    </a:clrScheme>
    <a:fontScheme name="PYL">
      <a:majorFont>
        <a:latin typeface="PayPal Sans Big"/>
        <a:ea typeface=""/>
        <a:cs typeface=""/>
      </a:majorFont>
      <a:minorFont>
        <a:latin typeface="PayPal Sans Big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ct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130881</TotalTime>
  <Words>5963</Words>
  <Application>Microsoft Macintosh PowerPoint</Application>
  <PresentationFormat>On-screen Show (16:9)</PresentationFormat>
  <Paragraphs>915</Paragraphs>
  <Slides>81</Slides>
  <Notes>71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81</vt:i4>
      </vt:variant>
    </vt:vector>
  </HeadingPairs>
  <TitlesOfParts>
    <vt:vector size="90" baseType="lpstr">
      <vt:lpstr>Calibri</vt:lpstr>
      <vt:lpstr>Mangal</vt:lpstr>
      <vt:lpstr>Menlo</vt:lpstr>
      <vt:lpstr>PayPal Sans Big</vt:lpstr>
      <vt:lpstr>PayPal Sans Big Light</vt:lpstr>
      <vt:lpstr>PayPal Sans Big Thin</vt:lpstr>
      <vt:lpstr>Wingdings</vt:lpstr>
      <vt:lpstr>Arial</vt:lpstr>
      <vt:lpstr>PYL29051_template_AddOns_M</vt:lpstr>
      <vt:lpstr>Streaming Reactive Systems &amp; Data Pipes</vt:lpstr>
      <vt:lpstr>Once upon a time…</vt:lpstr>
      <vt:lpstr>Thinking in Streams</vt:lpstr>
      <vt:lpstr>Core Concepts</vt:lpstr>
      <vt:lpstr>Core Concepts</vt:lpstr>
      <vt:lpstr>Core Concepts</vt:lpstr>
      <vt:lpstr>Core Concepts</vt:lpstr>
      <vt:lpstr>Core Concepts</vt:lpstr>
      <vt:lpstr>Core Concepts</vt:lpstr>
      <vt:lpstr>Composition &amp; Componentization</vt:lpstr>
      <vt:lpstr>Composition of Stream Components</vt:lpstr>
      <vt:lpstr>Composition of Stream Components</vt:lpstr>
      <vt:lpstr>Composition of Stream Components</vt:lpstr>
      <vt:lpstr>Composition of Stream Components</vt:lpstr>
      <vt:lpstr>Composition of Stream Components</vt:lpstr>
      <vt:lpstr>Composition of Stream Components</vt:lpstr>
      <vt:lpstr>Composition of Stream Components</vt:lpstr>
      <vt:lpstr>Composition of Stream Components</vt:lpstr>
      <vt:lpstr>Composition of Stream Components</vt:lpstr>
      <vt:lpstr>Sample 1: Big Data Collectors/Enrichers</vt:lpstr>
      <vt:lpstr>Sample 1: Big Data Collectors/Enrichers</vt:lpstr>
      <vt:lpstr>Sample 1: Big Data Collectors/Enrichers</vt:lpstr>
      <vt:lpstr>Sample 1: Big Data Collectors/Enrichers</vt:lpstr>
      <vt:lpstr>Sample 1: Big Data Collectors/Enrichers</vt:lpstr>
      <vt:lpstr>Sample 2: Micro-batching Event Pre-processor</vt:lpstr>
      <vt:lpstr>Sample2: Micro-batching Event Pre-processor</vt:lpstr>
      <vt:lpstr>Sample2: Micro-batching Event Pre-processor</vt:lpstr>
      <vt:lpstr>Sample2: Micro-batching Event Pre-processor</vt:lpstr>
      <vt:lpstr>A More Complex Stream</vt:lpstr>
      <vt:lpstr>Stream Programming Reliability</vt:lpstr>
      <vt:lpstr>Stream Reliability &amp; Resilience</vt:lpstr>
      <vt:lpstr>Stream Reliability &amp; Resilience</vt:lpstr>
      <vt:lpstr>Back-pressure</vt:lpstr>
      <vt:lpstr>Back-pressure</vt:lpstr>
      <vt:lpstr>Back-pressure</vt:lpstr>
      <vt:lpstr>Back-pressure</vt:lpstr>
      <vt:lpstr>Back-pressure</vt:lpstr>
      <vt:lpstr>Back-pressure</vt:lpstr>
      <vt:lpstr>Back-pressure</vt:lpstr>
      <vt:lpstr>Back-pressure</vt:lpstr>
      <vt:lpstr>Back-pressure</vt:lpstr>
      <vt:lpstr>Back-pressure</vt:lpstr>
      <vt:lpstr>Back-pressure</vt:lpstr>
      <vt:lpstr>Back-pressure</vt:lpstr>
      <vt:lpstr>Back-pressure</vt:lpstr>
      <vt:lpstr>Stream Reliability &amp; Resilience</vt:lpstr>
      <vt:lpstr>Back-pressure</vt:lpstr>
      <vt:lpstr>Gating High Risk Regions</vt:lpstr>
      <vt:lpstr>Gating High Risk Regions</vt:lpstr>
      <vt:lpstr>Gating High Risk Regions</vt:lpstr>
      <vt:lpstr>Dissecting the Retry Stage</vt:lpstr>
      <vt:lpstr>Dissecting the Retry Stage</vt:lpstr>
      <vt:lpstr>Dissecting the Retry Stage</vt:lpstr>
      <vt:lpstr>Dissecting the Retry Stage</vt:lpstr>
      <vt:lpstr>Dissecting the Retry Stage</vt:lpstr>
      <vt:lpstr>Dissecting the Retry Stage</vt:lpstr>
      <vt:lpstr>Dissecting the Retry Stage</vt:lpstr>
      <vt:lpstr>Dissecting the Retry Stage</vt:lpstr>
      <vt:lpstr>Dissecting the Retry Stage</vt:lpstr>
      <vt:lpstr>Dissecting the Retry Stage</vt:lpstr>
      <vt:lpstr>Dissecting the Retry Stage</vt:lpstr>
      <vt:lpstr>Dissecting the Retry Stage</vt:lpstr>
      <vt:lpstr>Dissecting the Retry Stage</vt:lpstr>
      <vt:lpstr>Dissecting the Retry Stage</vt:lpstr>
      <vt:lpstr>Dissecting the Retry Stage</vt:lpstr>
      <vt:lpstr>Dissecting the Retry Stage</vt:lpstr>
      <vt:lpstr>Dissecting the Retry Stage</vt:lpstr>
      <vt:lpstr>Dissecting the Retry Stage</vt:lpstr>
      <vt:lpstr>Dissecting the Retry Stage</vt:lpstr>
      <vt:lpstr>Dissecting the Retry Stage</vt:lpstr>
      <vt:lpstr>Gating High Risk Regions</vt:lpstr>
      <vt:lpstr>Learnings from Retry Stage</vt:lpstr>
      <vt:lpstr>Stream Reliability &amp; Resilience</vt:lpstr>
      <vt:lpstr>Gating High Risk Regions</vt:lpstr>
      <vt:lpstr>Gating High Risk Regions + Re-ordering</vt:lpstr>
      <vt:lpstr>Stream Reliability &amp; Resilience</vt:lpstr>
      <vt:lpstr>Benefits of Stream-Based Services</vt:lpstr>
      <vt:lpstr>More Efficient, Less Errors</vt:lpstr>
      <vt:lpstr>Takeaways</vt:lpstr>
      <vt:lpstr>In Conclusion, we hope you…</vt:lpstr>
      <vt:lpstr>Q&amp;A – Feedback Appreciated</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Sucharitakul, Akara(asucharitakul)</dc:creator>
  <cp:lastModifiedBy>Microsoft Office User</cp:lastModifiedBy>
  <cp:revision>962</cp:revision>
  <cp:lastPrinted>2016-11-17T06:20:48Z</cp:lastPrinted>
  <dcterms:created xsi:type="dcterms:W3CDTF">2016-03-19T18:33:03Z</dcterms:created>
  <dcterms:modified xsi:type="dcterms:W3CDTF">2018-03-05T13:50:59Z</dcterms:modified>
</cp:coreProperties>
</file>